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0.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8" r:id="rId6"/>
  </p:sldIdLst>
  <p:sldSz cx="6858000" cy="9144000" type="letter"/>
  <p:notesSz cx="6858000" cy="9144000"/>
  <p:embeddedFontLst>
    <p:embeddedFont>
      <p:font typeface="Clear Sans" panose="020B0503030202020304" pitchFamily="34" charset="0"/>
      <p:regular r:id="rId7"/>
      <p:bold r:id="rId8"/>
      <p:italic r:id="rId9"/>
      <p:boldItalic r:id="rId10"/>
    </p:embeddedFont>
    <p:embeddedFont>
      <p:font typeface="Oswald" panose="00000500000000000000" pitchFamily="2" charset="0"/>
      <p:regular r:id="rId11"/>
      <p:bold r:id="rId12"/>
    </p:embeddedFont>
    <p:embeddedFont>
      <p:font typeface="Oswald Bold" panose="00000800000000000000" charset="0"/>
      <p:regular r:id="rId13"/>
      <p:bold r:id="rId14"/>
    </p:embeddedFont>
    <p:embeddedFont>
      <p:font typeface="Oswald SemiBold" panose="00000700000000000000" pitchFamily="2" charset="0"/>
      <p:bold r:id="rId15"/>
    </p:embeddedFont>
  </p:embeddedFontLst>
  <p:defaultTextStyle>
    <a:defPPr>
      <a:defRPr lang="en-US"/>
    </a:defPPr>
    <a:lvl1pPr marL="0" algn="l" defTabSz="380939" rtl="0" eaLnBrk="1" latinLnBrk="0" hangingPunct="1">
      <a:defRPr sz="750" kern="1200">
        <a:solidFill>
          <a:schemeClr val="tx1"/>
        </a:solidFill>
        <a:latin typeface="+mn-lt"/>
        <a:ea typeface="+mn-ea"/>
        <a:cs typeface="+mn-cs"/>
      </a:defRPr>
    </a:lvl1pPr>
    <a:lvl2pPr marL="190470" algn="l" defTabSz="380939" rtl="0" eaLnBrk="1" latinLnBrk="0" hangingPunct="1">
      <a:defRPr sz="750" kern="1200">
        <a:solidFill>
          <a:schemeClr val="tx1"/>
        </a:solidFill>
        <a:latin typeface="+mn-lt"/>
        <a:ea typeface="+mn-ea"/>
        <a:cs typeface="+mn-cs"/>
      </a:defRPr>
    </a:lvl2pPr>
    <a:lvl3pPr marL="380939" algn="l" defTabSz="380939" rtl="0" eaLnBrk="1" latinLnBrk="0" hangingPunct="1">
      <a:defRPr sz="750" kern="1200">
        <a:solidFill>
          <a:schemeClr val="tx1"/>
        </a:solidFill>
        <a:latin typeface="+mn-lt"/>
        <a:ea typeface="+mn-ea"/>
        <a:cs typeface="+mn-cs"/>
      </a:defRPr>
    </a:lvl3pPr>
    <a:lvl4pPr marL="571409" algn="l" defTabSz="380939" rtl="0" eaLnBrk="1" latinLnBrk="0" hangingPunct="1">
      <a:defRPr sz="750" kern="1200">
        <a:solidFill>
          <a:schemeClr val="tx1"/>
        </a:solidFill>
        <a:latin typeface="+mn-lt"/>
        <a:ea typeface="+mn-ea"/>
        <a:cs typeface="+mn-cs"/>
      </a:defRPr>
    </a:lvl4pPr>
    <a:lvl5pPr marL="761878" algn="l" defTabSz="380939" rtl="0" eaLnBrk="1" latinLnBrk="0" hangingPunct="1">
      <a:defRPr sz="750" kern="1200">
        <a:solidFill>
          <a:schemeClr val="tx1"/>
        </a:solidFill>
        <a:latin typeface="+mn-lt"/>
        <a:ea typeface="+mn-ea"/>
        <a:cs typeface="+mn-cs"/>
      </a:defRPr>
    </a:lvl5pPr>
    <a:lvl6pPr marL="952348" algn="l" defTabSz="380939" rtl="0" eaLnBrk="1" latinLnBrk="0" hangingPunct="1">
      <a:defRPr sz="750" kern="1200">
        <a:solidFill>
          <a:schemeClr val="tx1"/>
        </a:solidFill>
        <a:latin typeface="+mn-lt"/>
        <a:ea typeface="+mn-ea"/>
        <a:cs typeface="+mn-cs"/>
      </a:defRPr>
    </a:lvl6pPr>
    <a:lvl7pPr marL="1142817" algn="l" defTabSz="380939" rtl="0" eaLnBrk="1" latinLnBrk="0" hangingPunct="1">
      <a:defRPr sz="750" kern="1200">
        <a:solidFill>
          <a:schemeClr val="tx1"/>
        </a:solidFill>
        <a:latin typeface="+mn-lt"/>
        <a:ea typeface="+mn-ea"/>
        <a:cs typeface="+mn-cs"/>
      </a:defRPr>
    </a:lvl7pPr>
    <a:lvl8pPr marL="1333287" algn="l" defTabSz="380939" rtl="0" eaLnBrk="1" latinLnBrk="0" hangingPunct="1">
      <a:defRPr sz="750" kern="1200">
        <a:solidFill>
          <a:schemeClr val="tx1"/>
        </a:solidFill>
        <a:latin typeface="+mn-lt"/>
        <a:ea typeface="+mn-ea"/>
        <a:cs typeface="+mn-cs"/>
      </a:defRPr>
    </a:lvl8pPr>
    <a:lvl9pPr marL="1523756" algn="l" defTabSz="380939" rtl="0" eaLnBrk="1" latinLnBrk="0" hangingPunct="1">
      <a:defRPr sz="7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0" userDrawn="1">
          <p15:clr>
            <a:srgbClr val="A4A3A4"/>
          </p15:clr>
        </p15:guide>
        <p15:guide id="2" pos="120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7D7E52-80CB-BA64-EBC1-5FC71B3F5A95}" name="Charles Norvila" initials="CN" userId="S::cnorvila@beyondmpd.com::1c9a869d-7e05-476b-ac92-2b25d405e39c" providerId="AD"/>
  <p188:author id="{4C545B64-F4C7-D829-101E-AEA9FE74D16E}" name="Jeff Otto" initials="JO" userId="S::jotto@beyondmpd.com::e84038f2-280e-4090-9529-25930619af2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D3C1F3-D11E-4064-9AC1-7F18E402FB13}" v="99" dt="2025-09-25T21:55:10.506"/>
    <p1510:client id="{292F426B-0BBB-4868-BF26-80F3E48A2B6B}" v="440" dt="2025-09-25T22:38:25.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464" y="78"/>
      </p:cViewPr>
      <p:guideLst>
        <p:guide orient="horz" pos="900"/>
        <p:guide pos="1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font" Target="fonts/font9.fntdata"/><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font" Target="fonts/font8.fntdata"/></Relationships>
</file>

<file path=ppt/comments/modernComment_100_0.xml><?xml version="1.0" encoding="utf-8"?>
<p188:cmLst xmlns:a="http://schemas.openxmlformats.org/drawingml/2006/main" xmlns:r="http://schemas.openxmlformats.org/officeDocument/2006/relationships" xmlns:p188="http://schemas.microsoft.com/office/powerpoint/2018/8/main">
  <p188:cm id="{15338A97-9414-4868-82F1-91BDEF871208}" authorId="{4C545B64-F4C7-D829-101E-AEA9FE74D16E}" status="resolved" created="2025-09-24T17:14:00.913" complete="100000">
    <ac:deMkLst xmlns:ac="http://schemas.microsoft.com/office/drawing/2013/main/command">
      <pc:docMk xmlns:pc="http://schemas.microsoft.com/office/powerpoint/2013/main/command"/>
      <pc:sldMk xmlns:pc="http://schemas.microsoft.com/office/powerpoint/2013/main/command" cId="0" sldId="256"/>
      <ac:spMk id="12" creationId="{00000000-0000-0000-0000-000000000000}"/>
    </ac:deMkLst>
    <p188:txBody>
      <a:bodyPr/>
      <a:lstStyle/>
      <a:p>
        <a:r>
          <a:rPr lang="en-CA"/>
          <a:t>This was copied from the ARES 3090 tech spec sheet</a:t>
        </a:r>
      </a:p>
    </p188:txBody>
  </p188:cm>
  <p188:cm id="{40F8B923-DCC8-4974-BB53-8596837FBC6F}" authorId="{4C545B64-F4C7-D829-101E-AEA9FE74D16E}" status="resolved" created="2025-09-24T17:17:01.406"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362" len="49">
        <ac:context len="684" hash="1868949337"/>
      </ac:txMk>
    </ac:txMkLst>
    <p188:pos x="3459740" y="1686282"/>
    <p188:replyLst>
      <p188:reply id="{C744E1D9-0853-4B47-9B4F-0BCB0CE141C6}" authorId="{8C7D7E52-80CB-BA64-EBC1-5FC71B3F5A95}" created="2025-09-25T21:45:53.713">
        <p188:txBody>
          <a:bodyPr/>
          <a:lstStyle/>
          <a:p>
            <a:r>
              <a:rPr lang="en-CA"/>
              <a:t>No but there is hose storage.</a:t>
            </a:r>
          </a:p>
        </p188:txBody>
      </p188:reply>
    </p188:replyLst>
    <p188:txBody>
      <a:bodyPr/>
      <a:lstStyle/>
      <a:p>
        <a:r>
          <a:rPr lang="en-CA"/>
          <a:t>Is there a hose reel? I can’t tell from the picture</a:t>
        </a:r>
      </a:p>
    </p188:txBody>
  </p188:cm>
  <p188:cm id="{A0FFCF5C-0147-4724-8CE0-843D4B7EBF2E}" authorId="{4C545B64-F4C7-D829-101E-AEA9FE74D16E}" status="resolved" created="2025-09-24T17:17:14.863"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190">
        <ac:context len="684" hash="1868949337"/>
      </ac:txMk>
    </ac:txMkLst>
    <p188:pos x="2478665" y="952857"/>
    <p188:replyLst>
      <p188:reply id="{75E46A22-C738-4988-97E7-DD48E4427A89}" authorId="{8C7D7E52-80CB-BA64-EBC1-5FC71B3F5A95}" created="2025-09-25T21:44:06.754">
        <p188:txBody>
          <a:bodyPr/>
          <a:lstStyle/>
          <a:p>
            <a:r>
              <a:rPr lang="en-CA"/>
              <a:t>Flow rate should be for both sections added together. Can be rounded as appropriate.</a:t>
            </a:r>
          </a:p>
        </p188:txBody>
      </p188:reply>
      <p188:reply id="{B5ED3541-7FD6-49FC-908A-D273F14E9014}" authorId="{4C545B64-F4C7-D829-101E-AEA9FE74D16E}" created="2025-09-25T22:33:01.882">
        <p188:txBody>
          <a:bodyPr/>
          <a:lstStyle/>
          <a:p>
            <a:r>
              <a:rPr lang="en-CA"/>
              <a:t>Changed to 21.7 (16.9 + 4.8)</a:t>
            </a:r>
          </a:p>
        </p188:txBody>
      </p188:reply>
    </p188:replyLst>
    <p188:txBody>
      <a:bodyPr/>
      <a:lstStyle/>
      <a:p>
        <a:r>
          <a:rPr lang="en-CA"/>
          <a:t>Specs say 16.9 GPM Front Section Displacement, 4.8 Rear sections. Not sure which (if any) is good for the spec sheet. I’m assuming the lower flow rate (rear) is where cooling takes place.</a:t>
        </a:r>
      </a:p>
    </p188:txBody>
  </p188:cm>
  <p188:cm id="{CF2A20FE-7B0E-4E94-ADCD-9D2D05B48946}" authorId="{8C7D7E52-80CB-BA64-EBC1-5FC71B3F5A95}" created="2025-09-25T21:42:31.433">
    <ac:txMkLst xmlns:ac="http://schemas.microsoft.com/office/drawing/2013/main/command">
      <pc:docMk xmlns:pc="http://schemas.microsoft.com/office/powerpoint/2013/main/command"/>
      <pc:sldMk xmlns:pc="http://schemas.microsoft.com/office/powerpoint/2013/main/command" cId="0" sldId="256"/>
      <ac:spMk id="14" creationId="{00000000-0000-0000-0000-000000000000}"/>
      <ac:txMk cp="0" len="23">
        <ac:context len="24" hash="2338174850"/>
      </ac:txMk>
    </ac:txMkLst>
    <p188:pos x="2443698" y="144379"/>
    <p188:txBody>
      <a:bodyPr/>
      <a:lstStyle/>
      <a:p>
        <a:r>
          <a:rPr lang="en-CA"/>
          <a:t>Looks like the text format or size doesn’t match other sheets. Maybe they aren’t consistent either.</a:t>
        </a:r>
      </a:p>
    </p188:txBody>
  </p188:cm>
  <p188:cm id="{83D0DD05-E09A-4A08-9B63-54FB7E9544A0}" authorId="{8C7D7E52-80CB-BA64-EBC1-5FC71B3F5A95}" status="resolved" created="2025-09-25T21:43:02.275"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8">
        <ac:context len="684" hash="1868949337"/>
      </ac:txMk>
    </ac:txMkLst>
    <p188:pos x="2177374" y="142374"/>
    <p188:txBody>
      <a:bodyPr/>
      <a:lstStyle/>
      <a:p>
        <a:r>
          <a:rPr lang="en-CA"/>
          <a:t>Just features, there really aren’t any accessories to go with this.</a:t>
        </a:r>
      </a:p>
    </p188:txBody>
  </p188:cm>
  <p188:cm id="{28F39A88-0B16-4E69-9D07-E2A970666F6A}" authorId="{8C7D7E52-80CB-BA64-EBC1-5FC71B3F5A95}" status="resolved" created="2025-09-25T21:44:31.300"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190" len="14">
        <ac:context len="684" hash="1868949337"/>
      </ac:txMk>
    </ac:txMkLst>
    <p188:pos x="956169" y="1056774"/>
    <p188:txBody>
      <a:bodyPr/>
      <a:lstStyle/>
      <a:p>
        <a:r>
          <a:rPr lang="en-CA"/>
          <a:t>Added</a:t>
        </a:r>
      </a:p>
    </p188:txBody>
  </p188:cm>
  <p188:cm id="{E4C369FF-3E41-4F94-8671-4559D22AC34A}" authorId="{8C7D7E52-80CB-BA64-EBC1-5FC71B3F5A95}" status="resolved" created="2025-09-25T21:44:37.962" complete="100000">
    <ac:txMkLst xmlns:ac="http://schemas.microsoft.com/office/drawing/2013/main/command">
      <pc:docMk xmlns:pc="http://schemas.microsoft.com/office/powerpoint/2013/main/command"/>
      <pc:sldMk xmlns:pc="http://schemas.microsoft.com/office/powerpoint/2013/main/command" cId="0" sldId="256"/>
      <ac:spMk id="11" creationId="{00000000-0000-0000-0000-000000000000}"/>
      <ac:txMk cp="153" len="8">
        <ac:context len="445" hash="2532888209"/>
      </ac:txMk>
    </ac:txMkLst>
    <p188:pos x="938121" y="503321"/>
    <p188:txBody>
      <a:bodyPr/>
      <a:lstStyle/>
      <a:p>
        <a:r>
          <a:rPr lang="en-CA"/>
          <a:t>Added</a:t>
        </a:r>
      </a:p>
    </p188:txBody>
  </p188:cm>
  <p188:cm id="{C5FDED69-81DE-4AFB-AFFE-26F84BA1E1F4}" authorId="{8C7D7E52-80CB-BA64-EBC1-5FC71B3F5A95}" status="resolved" created="2025-09-25T21:46:35.381"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459" len="22">
        <ac:context len="684" hash="1868949337"/>
      </ac:txMk>
    </ac:txMkLst>
    <p188:pos x="3585069" y="2151647"/>
    <p188:txBody>
      <a:bodyPr/>
      <a:lstStyle/>
      <a:p>
        <a:r>
          <a:rPr lang="en-CA"/>
          <a:t>edited</a:t>
        </a:r>
      </a:p>
    </p188:txBody>
  </p188:cm>
  <p188:cm id="{06B3FF4A-5A23-4F68-9D90-135F702984B4}" authorId="{8C7D7E52-80CB-BA64-EBC1-5FC71B3F5A95}" status="resolved" created="2025-09-25T21:47:31.214"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612" len="71">
        <ac:context len="684" hash="1868949337"/>
      </ac:txMk>
    </ac:txMkLst>
    <p188:pos x="3639211" y="2151647"/>
    <p188:txBody>
      <a:bodyPr/>
      <a:lstStyle/>
      <a:p>
        <a:r>
          <a:rPr lang="en-CA"/>
          <a:t>Added</a:t>
        </a:r>
      </a:p>
    </p188:txBody>
  </p188:cm>
  <p188:cm id="{FBB9D773-EE86-43A9-9EA4-90C334C966D9}" authorId="{8C7D7E52-80CB-BA64-EBC1-5FC71B3F5A95}" status="resolved" created="2025-09-25T21:48:11.851"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482" len="64">
        <ac:context len="684" hash="1868949337"/>
      </ac:txMk>
    </ac:txMkLst>
    <p188:pos x="2694732" y="2151647"/>
    <p188:txBody>
      <a:bodyPr/>
      <a:lstStyle/>
      <a:p>
        <a:r>
          <a:rPr lang="en-CA"/>
          <a:t>Added, may need rewording</a:t>
        </a:r>
      </a:p>
    </p188:txBody>
  </p188:cm>
  <p188:cm id="{A016BBEB-803F-40AE-B9B9-6DD20FA7207D}" authorId="{8C7D7E52-80CB-BA64-EBC1-5FC71B3F5A95}" status="resolved" created="2025-09-25T21:49:03.603"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561" len="24">
        <ac:context len="684" hash="1868949337"/>
      </ac:txMk>
    </ac:txMkLst>
    <p188:pos x="1461495" y="2332121"/>
    <p188:txBody>
      <a:bodyPr/>
      <a:lstStyle/>
      <a:p>
        <a:r>
          <a:rPr lang="en-CA"/>
          <a:t>Added, needs rewording</a:t>
        </a:r>
      </a:p>
    </p188:txBody>
  </p188:cm>
  <p188:cm id="{DCB1566F-B92C-463D-B6D8-6ECC446414C7}" authorId="{8C7D7E52-80CB-BA64-EBC1-5FC71B3F5A95}" status="resolved" created="2025-09-25T21:50:14.958" complete="100000">
    <ac:txMkLst xmlns:ac="http://schemas.microsoft.com/office/drawing/2013/main/command">
      <pc:docMk xmlns:pc="http://schemas.microsoft.com/office/powerpoint/2013/main/command"/>
      <pc:sldMk xmlns:pc="http://schemas.microsoft.com/office/powerpoint/2013/main/command" cId="0" sldId="256"/>
      <ac:spMk id="19" creationId="{06F8F7A6-B326-2493-0D48-9C51B9A08161}"/>
      <ac:txMk cp="248" len="33">
        <ac:context len="684" hash="1868949337"/>
      </ac:txMk>
    </ac:txMkLst>
    <p188:pos x="3639211" y="1237247"/>
    <p188:txBody>
      <a:bodyPr/>
      <a:lstStyle/>
      <a:p>
        <a:r>
          <a:rPr lang="en-CA"/>
          <a:t>Edited/added</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750" y="887678"/>
            <a:ext cx="3238500" cy="612510"/>
          </a:xfrm>
        </p:spPr>
        <p:txBody>
          <a:bodyPr/>
          <a:lstStyle/>
          <a:p>
            <a:r>
              <a:rPr lang="en-US"/>
              <a:t>Click to edit Master title style</a:t>
            </a:r>
          </a:p>
        </p:txBody>
      </p:sp>
      <p:sp>
        <p:nvSpPr>
          <p:cNvPr id="3" name="Subtitle 2"/>
          <p:cNvSpPr>
            <a:spLocks noGrp="1"/>
          </p:cNvSpPr>
          <p:nvPr>
            <p:ph type="subTitle" idx="1"/>
          </p:nvPr>
        </p:nvSpPr>
        <p:spPr>
          <a:xfrm>
            <a:off x="571500" y="1619250"/>
            <a:ext cx="2667000" cy="730250"/>
          </a:xfrm>
        </p:spPr>
        <p:txBody>
          <a:bodyPr/>
          <a:lstStyle>
            <a:lvl1pPr marL="0" indent="0" algn="ctr">
              <a:buNone/>
              <a:defRPr>
                <a:solidFill>
                  <a:schemeClr val="tx1">
                    <a:tint val="75000"/>
                  </a:schemeClr>
                </a:solidFill>
              </a:defRPr>
            </a:lvl1pPr>
            <a:lvl2pPr marL="190515" indent="0" algn="ctr">
              <a:buNone/>
              <a:defRPr>
                <a:solidFill>
                  <a:schemeClr val="tx1">
                    <a:tint val="75000"/>
                  </a:schemeClr>
                </a:solidFill>
              </a:defRPr>
            </a:lvl2pPr>
            <a:lvl3pPr marL="381030" indent="0" algn="ctr">
              <a:buNone/>
              <a:defRPr>
                <a:solidFill>
                  <a:schemeClr val="tx1">
                    <a:tint val="75000"/>
                  </a:schemeClr>
                </a:solidFill>
              </a:defRPr>
            </a:lvl3pPr>
            <a:lvl4pPr marL="571546" indent="0" algn="ctr">
              <a:buNone/>
              <a:defRPr>
                <a:solidFill>
                  <a:schemeClr val="tx1">
                    <a:tint val="75000"/>
                  </a:schemeClr>
                </a:solidFill>
              </a:defRPr>
            </a:lvl4pPr>
            <a:lvl5pPr marL="762061" indent="0" algn="ctr">
              <a:buNone/>
              <a:defRPr>
                <a:solidFill>
                  <a:schemeClr val="tx1">
                    <a:tint val="75000"/>
                  </a:schemeClr>
                </a:solidFill>
              </a:defRPr>
            </a:lvl5pPr>
            <a:lvl6pPr marL="952576" indent="0" algn="ctr">
              <a:buNone/>
              <a:defRPr>
                <a:solidFill>
                  <a:schemeClr val="tx1">
                    <a:tint val="75000"/>
                  </a:schemeClr>
                </a:solidFill>
              </a:defRPr>
            </a:lvl6pPr>
            <a:lvl7pPr marL="1143091" indent="0" algn="ctr">
              <a:buNone/>
              <a:defRPr>
                <a:solidFill>
                  <a:schemeClr val="tx1">
                    <a:tint val="75000"/>
                  </a:schemeClr>
                </a:solidFill>
              </a:defRPr>
            </a:lvl7pPr>
            <a:lvl8pPr marL="1333607" indent="0" algn="ctr">
              <a:buNone/>
              <a:defRPr>
                <a:solidFill>
                  <a:schemeClr val="tx1">
                    <a:tint val="75000"/>
                  </a:schemeClr>
                </a:solidFill>
              </a:defRPr>
            </a:lvl8pPr>
            <a:lvl9pPr marL="15241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2250" y="114433"/>
            <a:ext cx="857250" cy="243813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0500" y="114433"/>
            <a:ext cx="2508250" cy="243813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0964" y="1836209"/>
            <a:ext cx="3238500" cy="567531"/>
          </a:xfrm>
        </p:spPr>
        <p:txBody>
          <a:bodyPr anchor="t"/>
          <a:lstStyle>
            <a:lvl1pPr algn="l">
              <a:defRPr sz="1667" b="1" cap="all"/>
            </a:lvl1pPr>
          </a:lstStyle>
          <a:p>
            <a:r>
              <a:rPr lang="en-US"/>
              <a:t>Click to edit Master title style</a:t>
            </a:r>
          </a:p>
        </p:txBody>
      </p:sp>
      <p:sp>
        <p:nvSpPr>
          <p:cNvPr id="3" name="Text Placeholder 2"/>
          <p:cNvSpPr>
            <a:spLocks noGrp="1"/>
          </p:cNvSpPr>
          <p:nvPr>
            <p:ph type="body" idx="1"/>
          </p:nvPr>
        </p:nvSpPr>
        <p:spPr>
          <a:xfrm>
            <a:off x="300964" y="1211131"/>
            <a:ext cx="3238500" cy="625078"/>
          </a:xfrm>
        </p:spPr>
        <p:txBody>
          <a:bodyPr anchor="b"/>
          <a:lstStyle>
            <a:lvl1pPr marL="0" indent="0">
              <a:buNone/>
              <a:defRPr sz="833">
                <a:solidFill>
                  <a:schemeClr val="tx1">
                    <a:tint val="75000"/>
                  </a:schemeClr>
                </a:solidFill>
              </a:defRPr>
            </a:lvl1pPr>
            <a:lvl2pPr marL="190515" indent="0">
              <a:buNone/>
              <a:defRPr sz="750">
                <a:solidFill>
                  <a:schemeClr val="tx1">
                    <a:tint val="75000"/>
                  </a:schemeClr>
                </a:solidFill>
              </a:defRPr>
            </a:lvl2pPr>
            <a:lvl3pPr marL="381030" indent="0">
              <a:buNone/>
              <a:defRPr sz="667">
                <a:solidFill>
                  <a:schemeClr val="tx1">
                    <a:tint val="75000"/>
                  </a:schemeClr>
                </a:solidFill>
              </a:defRPr>
            </a:lvl3pPr>
            <a:lvl4pPr marL="571546" indent="0">
              <a:buNone/>
              <a:defRPr sz="583">
                <a:solidFill>
                  <a:schemeClr val="tx1">
                    <a:tint val="75000"/>
                  </a:schemeClr>
                </a:solidFill>
              </a:defRPr>
            </a:lvl4pPr>
            <a:lvl5pPr marL="762061" indent="0">
              <a:buNone/>
              <a:defRPr sz="583">
                <a:solidFill>
                  <a:schemeClr val="tx1">
                    <a:tint val="75000"/>
                  </a:schemeClr>
                </a:solidFill>
              </a:defRPr>
            </a:lvl5pPr>
            <a:lvl6pPr marL="952576" indent="0">
              <a:buNone/>
              <a:defRPr sz="583">
                <a:solidFill>
                  <a:schemeClr val="tx1">
                    <a:tint val="75000"/>
                  </a:schemeClr>
                </a:solidFill>
              </a:defRPr>
            </a:lvl6pPr>
            <a:lvl7pPr marL="1143091" indent="0">
              <a:buNone/>
              <a:defRPr sz="583">
                <a:solidFill>
                  <a:schemeClr val="tx1">
                    <a:tint val="75000"/>
                  </a:schemeClr>
                </a:solidFill>
              </a:defRPr>
            </a:lvl7pPr>
            <a:lvl8pPr marL="1333607" indent="0">
              <a:buNone/>
              <a:defRPr sz="583">
                <a:solidFill>
                  <a:schemeClr val="tx1">
                    <a:tint val="75000"/>
                  </a:schemeClr>
                </a:solidFill>
              </a:defRPr>
            </a:lvl8pPr>
            <a:lvl9pPr marL="1524122" indent="0">
              <a:buNone/>
              <a:defRPr sz="58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500" y="666750"/>
            <a:ext cx="1682750" cy="1885818"/>
          </a:xfrm>
        </p:spPr>
        <p:txBody>
          <a:bodyPr/>
          <a:lstStyle>
            <a:lvl1pPr>
              <a:defRPr sz="1167"/>
            </a:lvl1pPr>
            <a:lvl2pPr>
              <a:defRPr sz="1000"/>
            </a:lvl2pPr>
            <a:lvl3pPr>
              <a:defRPr sz="833"/>
            </a:lvl3pPr>
            <a:lvl4pPr>
              <a:defRPr sz="750"/>
            </a:lvl4pPr>
            <a:lvl5pPr>
              <a:defRPr sz="750"/>
            </a:lvl5pPr>
            <a:lvl6pPr>
              <a:defRPr sz="750"/>
            </a:lvl6pPr>
            <a:lvl7pPr>
              <a:defRPr sz="750"/>
            </a:lvl7pPr>
            <a:lvl8pPr>
              <a:defRPr sz="750"/>
            </a:lvl8pPr>
            <a:lvl9pPr>
              <a:defRPr sz="7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36750" y="666750"/>
            <a:ext cx="1682750" cy="1885818"/>
          </a:xfrm>
        </p:spPr>
        <p:txBody>
          <a:bodyPr/>
          <a:lstStyle>
            <a:lvl1pPr>
              <a:defRPr sz="1167"/>
            </a:lvl1pPr>
            <a:lvl2pPr>
              <a:defRPr sz="1000"/>
            </a:lvl2pPr>
            <a:lvl3pPr>
              <a:defRPr sz="833"/>
            </a:lvl3pPr>
            <a:lvl4pPr>
              <a:defRPr sz="750"/>
            </a:lvl4pPr>
            <a:lvl5pPr>
              <a:defRPr sz="750"/>
            </a:lvl5pPr>
            <a:lvl6pPr>
              <a:defRPr sz="750"/>
            </a:lvl6pPr>
            <a:lvl7pPr>
              <a:defRPr sz="750"/>
            </a:lvl7pPr>
            <a:lvl8pPr>
              <a:defRPr sz="750"/>
            </a:lvl8pPr>
            <a:lvl9pPr>
              <a:defRPr sz="7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0500" y="639630"/>
            <a:ext cx="1683412" cy="266568"/>
          </a:xfrm>
        </p:spPr>
        <p:txBody>
          <a:bodyPr anchor="b"/>
          <a:lstStyle>
            <a:lvl1pPr marL="0" indent="0">
              <a:buNone/>
              <a:defRPr sz="1000" b="1"/>
            </a:lvl1pPr>
            <a:lvl2pPr marL="190515" indent="0">
              <a:buNone/>
              <a:defRPr sz="833" b="1"/>
            </a:lvl2pPr>
            <a:lvl3pPr marL="381030" indent="0">
              <a:buNone/>
              <a:defRPr sz="750" b="1"/>
            </a:lvl3pPr>
            <a:lvl4pPr marL="571546" indent="0">
              <a:buNone/>
              <a:defRPr sz="667" b="1"/>
            </a:lvl4pPr>
            <a:lvl5pPr marL="762061" indent="0">
              <a:buNone/>
              <a:defRPr sz="667" b="1"/>
            </a:lvl5pPr>
            <a:lvl6pPr marL="952576" indent="0">
              <a:buNone/>
              <a:defRPr sz="667" b="1"/>
            </a:lvl6pPr>
            <a:lvl7pPr marL="1143091" indent="0">
              <a:buNone/>
              <a:defRPr sz="667" b="1"/>
            </a:lvl7pPr>
            <a:lvl8pPr marL="1333607" indent="0">
              <a:buNone/>
              <a:defRPr sz="667" b="1"/>
            </a:lvl8pPr>
            <a:lvl9pPr marL="1524122" indent="0">
              <a:buNone/>
              <a:defRPr sz="667" b="1"/>
            </a:lvl9pPr>
          </a:lstStyle>
          <a:p>
            <a:pPr lvl="0"/>
            <a:r>
              <a:rPr lang="en-US"/>
              <a:t>Click to edit Master text styles</a:t>
            </a:r>
          </a:p>
        </p:txBody>
      </p:sp>
      <p:sp>
        <p:nvSpPr>
          <p:cNvPr id="4" name="Content Placeholder 3"/>
          <p:cNvSpPr>
            <a:spLocks noGrp="1"/>
          </p:cNvSpPr>
          <p:nvPr>
            <p:ph sz="half" idx="2"/>
          </p:nvPr>
        </p:nvSpPr>
        <p:spPr>
          <a:xfrm>
            <a:off x="190500" y="906198"/>
            <a:ext cx="1683412" cy="1646370"/>
          </a:xfrm>
        </p:spPr>
        <p:txBody>
          <a:bodyPr/>
          <a:lstStyle>
            <a:lvl1pPr>
              <a:defRPr sz="1000"/>
            </a:lvl1pPr>
            <a:lvl2pPr>
              <a:defRPr sz="833"/>
            </a:lvl2pPr>
            <a:lvl3pPr>
              <a:defRPr sz="750"/>
            </a:lvl3pPr>
            <a:lvl4pPr>
              <a:defRPr sz="667"/>
            </a:lvl4pPr>
            <a:lvl5pPr>
              <a:defRPr sz="667"/>
            </a:lvl5pPr>
            <a:lvl6pPr>
              <a:defRPr sz="667"/>
            </a:lvl6pPr>
            <a:lvl7pPr>
              <a:defRPr sz="667"/>
            </a:lvl7pPr>
            <a:lvl8pPr>
              <a:defRPr sz="667"/>
            </a:lvl8pPr>
            <a:lvl9pPr>
              <a:defRPr sz="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35427" y="639630"/>
            <a:ext cx="1684073" cy="266568"/>
          </a:xfrm>
        </p:spPr>
        <p:txBody>
          <a:bodyPr anchor="b"/>
          <a:lstStyle>
            <a:lvl1pPr marL="0" indent="0">
              <a:buNone/>
              <a:defRPr sz="1000" b="1"/>
            </a:lvl1pPr>
            <a:lvl2pPr marL="190515" indent="0">
              <a:buNone/>
              <a:defRPr sz="833" b="1"/>
            </a:lvl2pPr>
            <a:lvl3pPr marL="381030" indent="0">
              <a:buNone/>
              <a:defRPr sz="750" b="1"/>
            </a:lvl3pPr>
            <a:lvl4pPr marL="571546" indent="0">
              <a:buNone/>
              <a:defRPr sz="667" b="1"/>
            </a:lvl4pPr>
            <a:lvl5pPr marL="762061" indent="0">
              <a:buNone/>
              <a:defRPr sz="667" b="1"/>
            </a:lvl5pPr>
            <a:lvl6pPr marL="952576" indent="0">
              <a:buNone/>
              <a:defRPr sz="667" b="1"/>
            </a:lvl6pPr>
            <a:lvl7pPr marL="1143091" indent="0">
              <a:buNone/>
              <a:defRPr sz="667" b="1"/>
            </a:lvl7pPr>
            <a:lvl8pPr marL="1333607" indent="0">
              <a:buNone/>
              <a:defRPr sz="667" b="1"/>
            </a:lvl8pPr>
            <a:lvl9pPr marL="1524122" indent="0">
              <a:buNone/>
              <a:defRPr sz="667" b="1"/>
            </a:lvl9pPr>
          </a:lstStyle>
          <a:p>
            <a:pPr lvl="0"/>
            <a:r>
              <a:rPr lang="en-US"/>
              <a:t>Click to edit Master text styles</a:t>
            </a:r>
          </a:p>
        </p:txBody>
      </p:sp>
      <p:sp>
        <p:nvSpPr>
          <p:cNvPr id="6" name="Content Placeholder 5"/>
          <p:cNvSpPr>
            <a:spLocks noGrp="1"/>
          </p:cNvSpPr>
          <p:nvPr>
            <p:ph sz="quarter" idx="4"/>
          </p:nvPr>
        </p:nvSpPr>
        <p:spPr>
          <a:xfrm>
            <a:off x="1935427" y="906198"/>
            <a:ext cx="1684073" cy="1646370"/>
          </a:xfrm>
        </p:spPr>
        <p:txBody>
          <a:bodyPr/>
          <a:lstStyle>
            <a:lvl1pPr>
              <a:defRPr sz="1000"/>
            </a:lvl1pPr>
            <a:lvl2pPr>
              <a:defRPr sz="833"/>
            </a:lvl2pPr>
            <a:lvl3pPr>
              <a:defRPr sz="750"/>
            </a:lvl3pPr>
            <a:lvl4pPr>
              <a:defRPr sz="667"/>
            </a:lvl4pPr>
            <a:lvl5pPr>
              <a:defRPr sz="667"/>
            </a:lvl5pPr>
            <a:lvl6pPr>
              <a:defRPr sz="667"/>
            </a:lvl6pPr>
            <a:lvl7pPr>
              <a:defRPr sz="667"/>
            </a:lvl7pPr>
            <a:lvl8pPr>
              <a:defRPr sz="667"/>
            </a:lvl8pPr>
            <a:lvl9pPr>
              <a:defRPr sz="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500" y="113771"/>
            <a:ext cx="1253464" cy="484188"/>
          </a:xfrm>
        </p:spPr>
        <p:txBody>
          <a:bodyPr anchor="b"/>
          <a:lstStyle>
            <a:lvl1pPr algn="l">
              <a:defRPr sz="833" b="1"/>
            </a:lvl1pPr>
          </a:lstStyle>
          <a:p>
            <a:r>
              <a:rPr lang="en-US"/>
              <a:t>Click to edit Master title style</a:t>
            </a:r>
          </a:p>
        </p:txBody>
      </p:sp>
      <p:sp>
        <p:nvSpPr>
          <p:cNvPr id="3" name="Content Placeholder 2"/>
          <p:cNvSpPr>
            <a:spLocks noGrp="1"/>
          </p:cNvSpPr>
          <p:nvPr>
            <p:ph idx="1"/>
          </p:nvPr>
        </p:nvSpPr>
        <p:spPr>
          <a:xfrm>
            <a:off x="1489604" y="113771"/>
            <a:ext cx="2129896" cy="2438797"/>
          </a:xfrm>
        </p:spPr>
        <p:txBody>
          <a:bodyPr/>
          <a:lstStyle>
            <a:lvl1pPr>
              <a:defRPr sz="1333"/>
            </a:lvl1pPr>
            <a:lvl2pPr>
              <a:defRPr sz="1167"/>
            </a:lvl2pPr>
            <a:lvl3pPr>
              <a:defRPr sz="1000"/>
            </a:lvl3pPr>
            <a:lvl4pPr>
              <a:defRPr sz="833"/>
            </a:lvl4pPr>
            <a:lvl5pPr>
              <a:defRPr sz="833"/>
            </a:lvl5pPr>
            <a:lvl6pPr>
              <a:defRPr sz="833"/>
            </a:lvl6pPr>
            <a:lvl7pPr>
              <a:defRPr sz="833"/>
            </a:lvl7pPr>
            <a:lvl8pPr>
              <a:defRPr sz="833"/>
            </a:lvl8pPr>
            <a:lvl9pPr>
              <a:defRPr sz="8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0500" y="597958"/>
            <a:ext cx="1253464" cy="1954610"/>
          </a:xfrm>
        </p:spPr>
        <p:txBody>
          <a:bodyPr/>
          <a:lstStyle>
            <a:lvl1pPr marL="0" indent="0">
              <a:buNone/>
              <a:defRPr sz="583"/>
            </a:lvl1pPr>
            <a:lvl2pPr marL="190515" indent="0">
              <a:buNone/>
              <a:defRPr sz="500"/>
            </a:lvl2pPr>
            <a:lvl3pPr marL="381030" indent="0">
              <a:buNone/>
              <a:defRPr sz="417"/>
            </a:lvl3pPr>
            <a:lvl4pPr marL="571546" indent="0">
              <a:buNone/>
              <a:defRPr sz="375"/>
            </a:lvl4pPr>
            <a:lvl5pPr marL="762061" indent="0">
              <a:buNone/>
              <a:defRPr sz="375"/>
            </a:lvl5pPr>
            <a:lvl6pPr marL="952576" indent="0">
              <a:buNone/>
              <a:defRPr sz="375"/>
            </a:lvl6pPr>
            <a:lvl7pPr marL="1143091" indent="0">
              <a:buNone/>
              <a:defRPr sz="375"/>
            </a:lvl7pPr>
            <a:lvl8pPr marL="1333607" indent="0">
              <a:buNone/>
              <a:defRPr sz="375"/>
            </a:lvl8pPr>
            <a:lvl9pPr marL="1524122" indent="0">
              <a:buNone/>
              <a:defRPr sz="3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6787" y="2000250"/>
            <a:ext cx="2286000" cy="236141"/>
          </a:xfrm>
        </p:spPr>
        <p:txBody>
          <a:bodyPr anchor="b"/>
          <a:lstStyle>
            <a:lvl1pPr algn="l">
              <a:defRPr sz="833" b="1"/>
            </a:lvl1pPr>
          </a:lstStyle>
          <a:p>
            <a:r>
              <a:rPr lang="en-US"/>
              <a:t>Click to edit Master title style</a:t>
            </a:r>
          </a:p>
        </p:txBody>
      </p:sp>
      <p:sp>
        <p:nvSpPr>
          <p:cNvPr id="3" name="Picture Placeholder 2"/>
          <p:cNvSpPr>
            <a:spLocks noGrp="1"/>
          </p:cNvSpPr>
          <p:nvPr>
            <p:ph type="pic" idx="1"/>
          </p:nvPr>
        </p:nvSpPr>
        <p:spPr>
          <a:xfrm>
            <a:off x="746787" y="255323"/>
            <a:ext cx="2286000" cy="1714500"/>
          </a:xfrm>
        </p:spPr>
        <p:txBody>
          <a:bodyPr/>
          <a:lstStyle>
            <a:lvl1pPr marL="0" indent="0">
              <a:buNone/>
              <a:defRPr sz="1333"/>
            </a:lvl1pPr>
            <a:lvl2pPr marL="190515" indent="0">
              <a:buNone/>
              <a:defRPr sz="1167"/>
            </a:lvl2pPr>
            <a:lvl3pPr marL="381030" indent="0">
              <a:buNone/>
              <a:defRPr sz="1000"/>
            </a:lvl3pPr>
            <a:lvl4pPr marL="571546" indent="0">
              <a:buNone/>
              <a:defRPr sz="833"/>
            </a:lvl4pPr>
            <a:lvl5pPr marL="762061" indent="0">
              <a:buNone/>
              <a:defRPr sz="833"/>
            </a:lvl5pPr>
            <a:lvl6pPr marL="952576" indent="0">
              <a:buNone/>
              <a:defRPr sz="833"/>
            </a:lvl6pPr>
            <a:lvl7pPr marL="1143091" indent="0">
              <a:buNone/>
              <a:defRPr sz="833"/>
            </a:lvl7pPr>
            <a:lvl8pPr marL="1333607" indent="0">
              <a:buNone/>
              <a:defRPr sz="833"/>
            </a:lvl8pPr>
            <a:lvl9pPr marL="1524122" indent="0">
              <a:buNone/>
              <a:defRPr sz="833"/>
            </a:lvl9pPr>
          </a:lstStyle>
          <a:p>
            <a:endParaRPr lang="en-US"/>
          </a:p>
        </p:txBody>
      </p:sp>
      <p:sp>
        <p:nvSpPr>
          <p:cNvPr id="4" name="Text Placeholder 3"/>
          <p:cNvSpPr>
            <a:spLocks noGrp="1"/>
          </p:cNvSpPr>
          <p:nvPr>
            <p:ph type="body" sz="half" idx="2"/>
          </p:nvPr>
        </p:nvSpPr>
        <p:spPr>
          <a:xfrm>
            <a:off x="746787" y="2236391"/>
            <a:ext cx="2286000" cy="335359"/>
          </a:xfrm>
        </p:spPr>
        <p:txBody>
          <a:bodyPr/>
          <a:lstStyle>
            <a:lvl1pPr marL="0" indent="0">
              <a:buNone/>
              <a:defRPr sz="583"/>
            </a:lvl1pPr>
            <a:lvl2pPr marL="190515" indent="0">
              <a:buNone/>
              <a:defRPr sz="500"/>
            </a:lvl2pPr>
            <a:lvl3pPr marL="381030" indent="0">
              <a:buNone/>
              <a:defRPr sz="417"/>
            </a:lvl3pPr>
            <a:lvl4pPr marL="571546" indent="0">
              <a:buNone/>
              <a:defRPr sz="375"/>
            </a:lvl4pPr>
            <a:lvl5pPr marL="762061" indent="0">
              <a:buNone/>
              <a:defRPr sz="375"/>
            </a:lvl5pPr>
            <a:lvl6pPr marL="952576" indent="0">
              <a:buNone/>
              <a:defRPr sz="375"/>
            </a:lvl6pPr>
            <a:lvl7pPr marL="1143091" indent="0">
              <a:buNone/>
              <a:defRPr sz="375"/>
            </a:lvl7pPr>
            <a:lvl8pPr marL="1333607" indent="0">
              <a:buNone/>
              <a:defRPr sz="375"/>
            </a:lvl8pPr>
            <a:lvl9pPr marL="1524122" indent="0">
              <a:buNone/>
              <a:defRPr sz="3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500" y="114433"/>
            <a:ext cx="3429000" cy="476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90500" y="666750"/>
            <a:ext cx="3429000" cy="188581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90500" y="2648480"/>
            <a:ext cx="889000" cy="152135"/>
          </a:xfrm>
          <a:prstGeom prst="rect">
            <a:avLst/>
          </a:prstGeom>
        </p:spPr>
        <p:txBody>
          <a:bodyPr vert="horz" lIns="91440" tIns="45720" rIns="91440" bIns="45720" rtlCol="0" anchor="ctr"/>
          <a:lstStyle>
            <a:lvl1pPr algn="l">
              <a:defRPr sz="500">
                <a:solidFill>
                  <a:schemeClr val="tx1">
                    <a:tint val="75000"/>
                  </a:schemeClr>
                </a:solidFill>
              </a:defRPr>
            </a:lvl1pPr>
          </a:lstStyle>
          <a:p>
            <a:fld id="{1D8BD707-D9CF-40AE-B4C6-C98DA3205C09}" type="datetimeFigureOut">
              <a:rPr lang="en-US" smtClean="0"/>
              <a:pPr/>
              <a:t>9/25/2025</a:t>
            </a:fld>
            <a:endParaRPr lang="en-US"/>
          </a:p>
        </p:txBody>
      </p:sp>
      <p:sp>
        <p:nvSpPr>
          <p:cNvPr id="5" name="Footer Placeholder 4"/>
          <p:cNvSpPr>
            <a:spLocks noGrp="1"/>
          </p:cNvSpPr>
          <p:nvPr>
            <p:ph type="ftr" sz="quarter" idx="3"/>
          </p:nvPr>
        </p:nvSpPr>
        <p:spPr>
          <a:xfrm>
            <a:off x="1301750" y="2648480"/>
            <a:ext cx="1206500" cy="152135"/>
          </a:xfrm>
          <a:prstGeom prst="rect">
            <a:avLst/>
          </a:prstGeom>
        </p:spPr>
        <p:txBody>
          <a:bodyPr vert="horz" lIns="91440" tIns="45720" rIns="91440" bIns="45720" rtlCol="0" anchor="ctr"/>
          <a:lstStyle>
            <a:lvl1pPr algn="ctr">
              <a:defRPr sz="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30500" y="2648480"/>
            <a:ext cx="889000" cy="152135"/>
          </a:xfrm>
          <a:prstGeom prst="rect">
            <a:avLst/>
          </a:prstGeom>
        </p:spPr>
        <p:txBody>
          <a:bodyPr vert="horz" lIns="91440" tIns="45720" rIns="91440" bIns="45720" rtlCol="0" anchor="ctr"/>
          <a:lstStyle>
            <a:lvl1pPr algn="r">
              <a:defRPr sz="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1030" rtl="0" eaLnBrk="1" latinLnBrk="0" hangingPunct="1">
        <a:spcBef>
          <a:spcPct val="0"/>
        </a:spcBef>
        <a:buNone/>
        <a:defRPr sz="1833" kern="1200">
          <a:solidFill>
            <a:schemeClr val="tx1"/>
          </a:solidFill>
          <a:latin typeface="+mj-lt"/>
          <a:ea typeface="+mj-ea"/>
          <a:cs typeface="+mj-cs"/>
        </a:defRPr>
      </a:lvl1pPr>
    </p:titleStyle>
    <p:bodyStyle>
      <a:lvl1pPr marL="142886" indent="-142886" algn="l" defTabSz="381030" rtl="0" eaLnBrk="1" latinLnBrk="0" hangingPunct="1">
        <a:spcBef>
          <a:spcPct val="20000"/>
        </a:spcBef>
        <a:buFont typeface="Arial" pitchFamily="34" charset="0"/>
        <a:buChar char="•"/>
        <a:defRPr sz="1333" kern="1200">
          <a:solidFill>
            <a:schemeClr val="tx1"/>
          </a:solidFill>
          <a:latin typeface="+mn-lt"/>
          <a:ea typeface="+mn-ea"/>
          <a:cs typeface="+mn-cs"/>
        </a:defRPr>
      </a:lvl1pPr>
      <a:lvl2pPr marL="309587" indent="-119072" algn="l" defTabSz="381030" rtl="0" eaLnBrk="1" latinLnBrk="0" hangingPunct="1">
        <a:spcBef>
          <a:spcPct val="20000"/>
        </a:spcBef>
        <a:buFont typeface="Arial" pitchFamily="34" charset="0"/>
        <a:buChar char="–"/>
        <a:defRPr sz="1167" kern="1200">
          <a:solidFill>
            <a:schemeClr val="tx1"/>
          </a:solidFill>
          <a:latin typeface="+mn-lt"/>
          <a:ea typeface="+mn-ea"/>
          <a:cs typeface="+mn-cs"/>
        </a:defRPr>
      </a:lvl2pPr>
      <a:lvl3pPr marL="476288" indent="-95258" algn="l" defTabSz="381030" rtl="0" eaLnBrk="1" latinLnBrk="0" hangingPunct="1">
        <a:spcBef>
          <a:spcPct val="20000"/>
        </a:spcBef>
        <a:buFont typeface="Arial" pitchFamily="34" charset="0"/>
        <a:buChar char="•"/>
        <a:defRPr sz="1000" kern="1200">
          <a:solidFill>
            <a:schemeClr val="tx1"/>
          </a:solidFill>
          <a:latin typeface="+mn-lt"/>
          <a:ea typeface="+mn-ea"/>
          <a:cs typeface="+mn-cs"/>
        </a:defRPr>
      </a:lvl3pPr>
      <a:lvl4pPr marL="666803"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4pPr>
      <a:lvl5pPr marL="857319"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5pPr>
      <a:lvl6pPr marL="1047834"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6pPr>
      <a:lvl7pPr marL="1238349"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7pPr>
      <a:lvl8pPr marL="1428864"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8pPr>
      <a:lvl9pPr marL="1619380" indent="-95258" algn="l" defTabSz="381030" rtl="0" eaLnBrk="1" latinLnBrk="0" hangingPunct="1">
        <a:spcBef>
          <a:spcPct val="20000"/>
        </a:spcBef>
        <a:buFont typeface="Arial" pitchFamily="34" charset="0"/>
        <a:buChar char="•"/>
        <a:defRPr sz="833" kern="1200">
          <a:solidFill>
            <a:schemeClr val="tx1"/>
          </a:solidFill>
          <a:latin typeface="+mn-lt"/>
          <a:ea typeface="+mn-ea"/>
          <a:cs typeface="+mn-cs"/>
        </a:defRPr>
      </a:lvl9pPr>
    </p:bodyStyle>
    <p:otherStyle>
      <a:defPPr>
        <a:defRPr lang="en-US"/>
      </a:defPPr>
      <a:lvl1pPr marL="0" algn="l" defTabSz="381030" rtl="0" eaLnBrk="1" latinLnBrk="0" hangingPunct="1">
        <a:defRPr sz="750" kern="1200">
          <a:solidFill>
            <a:schemeClr val="tx1"/>
          </a:solidFill>
          <a:latin typeface="+mn-lt"/>
          <a:ea typeface="+mn-ea"/>
          <a:cs typeface="+mn-cs"/>
        </a:defRPr>
      </a:lvl1pPr>
      <a:lvl2pPr marL="190515" algn="l" defTabSz="381030" rtl="0" eaLnBrk="1" latinLnBrk="0" hangingPunct="1">
        <a:defRPr sz="750" kern="1200">
          <a:solidFill>
            <a:schemeClr val="tx1"/>
          </a:solidFill>
          <a:latin typeface="+mn-lt"/>
          <a:ea typeface="+mn-ea"/>
          <a:cs typeface="+mn-cs"/>
        </a:defRPr>
      </a:lvl2pPr>
      <a:lvl3pPr marL="381030" algn="l" defTabSz="381030" rtl="0" eaLnBrk="1" latinLnBrk="0" hangingPunct="1">
        <a:defRPr sz="750" kern="1200">
          <a:solidFill>
            <a:schemeClr val="tx1"/>
          </a:solidFill>
          <a:latin typeface="+mn-lt"/>
          <a:ea typeface="+mn-ea"/>
          <a:cs typeface="+mn-cs"/>
        </a:defRPr>
      </a:lvl3pPr>
      <a:lvl4pPr marL="571546" algn="l" defTabSz="381030" rtl="0" eaLnBrk="1" latinLnBrk="0" hangingPunct="1">
        <a:defRPr sz="750" kern="1200">
          <a:solidFill>
            <a:schemeClr val="tx1"/>
          </a:solidFill>
          <a:latin typeface="+mn-lt"/>
          <a:ea typeface="+mn-ea"/>
          <a:cs typeface="+mn-cs"/>
        </a:defRPr>
      </a:lvl4pPr>
      <a:lvl5pPr marL="762061" algn="l" defTabSz="381030" rtl="0" eaLnBrk="1" latinLnBrk="0" hangingPunct="1">
        <a:defRPr sz="750" kern="1200">
          <a:solidFill>
            <a:schemeClr val="tx1"/>
          </a:solidFill>
          <a:latin typeface="+mn-lt"/>
          <a:ea typeface="+mn-ea"/>
          <a:cs typeface="+mn-cs"/>
        </a:defRPr>
      </a:lvl5pPr>
      <a:lvl6pPr marL="952576" algn="l" defTabSz="381030" rtl="0" eaLnBrk="1" latinLnBrk="0" hangingPunct="1">
        <a:defRPr sz="750" kern="1200">
          <a:solidFill>
            <a:schemeClr val="tx1"/>
          </a:solidFill>
          <a:latin typeface="+mn-lt"/>
          <a:ea typeface="+mn-ea"/>
          <a:cs typeface="+mn-cs"/>
        </a:defRPr>
      </a:lvl6pPr>
      <a:lvl7pPr marL="1143091" algn="l" defTabSz="381030" rtl="0" eaLnBrk="1" latinLnBrk="0" hangingPunct="1">
        <a:defRPr sz="750" kern="1200">
          <a:solidFill>
            <a:schemeClr val="tx1"/>
          </a:solidFill>
          <a:latin typeface="+mn-lt"/>
          <a:ea typeface="+mn-ea"/>
          <a:cs typeface="+mn-cs"/>
        </a:defRPr>
      </a:lvl7pPr>
      <a:lvl8pPr marL="1333607" algn="l" defTabSz="381030" rtl="0" eaLnBrk="1" latinLnBrk="0" hangingPunct="1">
        <a:defRPr sz="750" kern="1200">
          <a:solidFill>
            <a:schemeClr val="tx1"/>
          </a:solidFill>
          <a:latin typeface="+mn-lt"/>
          <a:ea typeface="+mn-ea"/>
          <a:cs typeface="+mn-cs"/>
        </a:defRPr>
      </a:lvl8pPr>
      <a:lvl9pPr marL="1524122" algn="l" defTabSz="381030" rtl="0" eaLnBrk="1" latinLnBrk="0" hangingPunct="1">
        <a:defRPr sz="7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0_0.xml"/><Relationship Id="rId1" Type="http://schemas.openxmlformats.org/officeDocument/2006/relationships/slideLayout" Target="../slideLayouts/slideLayout7.xml"/><Relationship Id="rId5" Type="http://schemas.openxmlformats.org/officeDocument/2006/relationships/image" Target="cid:image001.png@01DC1E7A.4C27C370"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48064" y="439798"/>
            <a:ext cx="3983567" cy="552450"/>
            <a:chOff x="0" y="0"/>
            <a:chExt cx="1573755" cy="218252"/>
          </a:xfrm>
        </p:grpSpPr>
        <p:sp>
          <p:nvSpPr>
            <p:cNvPr id="3" name="Freeform 3"/>
            <p:cNvSpPr/>
            <p:nvPr/>
          </p:nvSpPr>
          <p:spPr>
            <a:xfrm>
              <a:off x="0" y="0"/>
              <a:ext cx="1573755" cy="218252"/>
            </a:xfrm>
            <a:custGeom>
              <a:avLst/>
              <a:gdLst/>
              <a:ahLst/>
              <a:cxnLst/>
              <a:rect l="l" t="t" r="r" b="b"/>
              <a:pathLst>
                <a:path w="1573755" h="218252">
                  <a:moveTo>
                    <a:pt x="1370555" y="0"/>
                  </a:moveTo>
                  <a:lnTo>
                    <a:pt x="0" y="0"/>
                  </a:lnTo>
                  <a:lnTo>
                    <a:pt x="0" y="218252"/>
                  </a:lnTo>
                  <a:lnTo>
                    <a:pt x="1370555" y="218252"/>
                  </a:lnTo>
                  <a:lnTo>
                    <a:pt x="1573755" y="109126"/>
                  </a:lnTo>
                  <a:lnTo>
                    <a:pt x="1370555" y="0"/>
                  </a:lnTo>
                  <a:close/>
                </a:path>
              </a:pathLst>
            </a:custGeom>
            <a:solidFill>
              <a:srgbClr val="0C2340"/>
            </a:solidFill>
          </p:spPr>
          <p:txBody>
            <a:bodyPr/>
            <a:lstStyle/>
            <a:p>
              <a:endParaRPr lang="en-CA" sz="313"/>
            </a:p>
          </p:txBody>
        </p:sp>
        <p:sp>
          <p:nvSpPr>
            <p:cNvPr id="4" name="TextBox 4"/>
            <p:cNvSpPr txBox="1"/>
            <p:nvPr/>
          </p:nvSpPr>
          <p:spPr>
            <a:xfrm>
              <a:off x="0" y="-66675"/>
              <a:ext cx="698500" cy="473075"/>
            </a:xfrm>
            <a:prstGeom prst="rect">
              <a:avLst/>
            </a:prstGeom>
          </p:spPr>
          <p:txBody>
            <a:bodyPr lIns="21167" tIns="21167" rIns="21167" bIns="21167" rtlCol="0" anchor="ctr"/>
            <a:lstStyle/>
            <a:p>
              <a:pPr algn="ctr">
                <a:lnSpc>
                  <a:spcPts val="1808"/>
                </a:lnSpc>
              </a:pPr>
              <a:endParaRPr sz="313"/>
            </a:p>
          </p:txBody>
        </p:sp>
      </p:grpSp>
      <p:sp>
        <p:nvSpPr>
          <p:cNvPr id="5" name="AutoShape 5"/>
          <p:cNvSpPr/>
          <p:nvPr/>
        </p:nvSpPr>
        <p:spPr>
          <a:xfrm>
            <a:off x="4469520" y="992248"/>
            <a:ext cx="2194560" cy="0"/>
          </a:xfrm>
          <a:prstGeom prst="line">
            <a:avLst/>
          </a:prstGeom>
          <a:ln w="38100" cap="flat">
            <a:solidFill>
              <a:srgbClr val="0C2340"/>
            </a:solidFill>
            <a:prstDash val="solid"/>
            <a:headEnd type="none" w="sm" len="sm"/>
            <a:tailEnd type="none" w="sm" len="sm"/>
          </a:ln>
        </p:spPr>
        <p:txBody>
          <a:bodyPr/>
          <a:lstStyle/>
          <a:p>
            <a:endParaRPr lang="en-CA" sz="313"/>
          </a:p>
        </p:txBody>
      </p:sp>
      <p:pic>
        <p:nvPicPr>
          <p:cNvPr id="6" name="Picture 6"/>
          <p:cNvPicPr>
            <a:picLocks noChangeAspect="1"/>
          </p:cNvPicPr>
          <p:nvPr/>
        </p:nvPicPr>
        <p:blipFill>
          <a:blip r:embed="rId3"/>
          <a:srcRect/>
          <a:stretch>
            <a:fillRect/>
          </a:stretch>
        </p:blipFill>
        <p:spPr>
          <a:xfrm>
            <a:off x="2664362" y="8411931"/>
            <a:ext cx="1529277" cy="700919"/>
          </a:xfrm>
          <a:prstGeom prst="rect">
            <a:avLst/>
          </a:prstGeom>
        </p:spPr>
      </p:pic>
      <p:sp>
        <p:nvSpPr>
          <p:cNvPr id="8" name="TextBox 8"/>
          <p:cNvSpPr txBox="1"/>
          <p:nvPr/>
        </p:nvSpPr>
        <p:spPr>
          <a:xfrm>
            <a:off x="-500928" y="514279"/>
            <a:ext cx="4532561" cy="341504"/>
          </a:xfrm>
          <a:prstGeom prst="rect">
            <a:avLst/>
          </a:prstGeom>
        </p:spPr>
        <p:txBody>
          <a:bodyPr wrap="square" lIns="0" tIns="0" rIns="0" bIns="0" rtlCol="0" anchor="t">
            <a:spAutoFit/>
          </a:bodyPr>
          <a:lstStyle/>
          <a:p>
            <a:pPr algn="ctr">
              <a:lnSpc>
                <a:spcPts val="2917"/>
              </a:lnSpc>
            </a:pPr>
            <a:r>
              <a:rPr lang="en-US" sz="2084">
                <a:solidFill>
                  <a:srgbClr val="F3BA16"/>
                </a:solidFill>
                <a:latin typeface="Oswald"/>
              </a:rPr>
              <a:t>Rotating Control Devices</a:t>
            </a:r>
          </a:p>
        </p:txBody>
      </p:sp>
      <p:sp>
        <p:nvSpPr>
          <p:cNvPr id="9" name="TextBox 9"/>
          <p:cNvSpPr txBox="1"/>
          <p:nvPr/>
        </p:nvSpPr>
        <p:spPr>
          <a:xfrm>
            <a:off x="4883679" y="558596"/>
            <a:ext cx="1366242" cy="269241"/>
          </a:xfrm>
          <a:prstGeom prst="rect">
            <a:avLst/>
          </a:prstGeom>
        </p:spPr>
        <p:txBody>
          <a:bodyPr lIns="0" tIns="0" rIns="0" bIns="0" rtlCol="0" anchor="t">
            <a:spAutoFit/>
          </a:bodyPr>
          <a:lstStyle/>
          <a:p>
            <a:pPr algn="ctr">
              <a:lnSpc>
                <a:spcPts val="2333"/>
              </a:lnSpc>
            </a:pPr>
            <a:r>
              <a:rPr lang="en-US" sz="1600" dirty="0">
                <a:solidFill>
                  <a:srgbClr val="0C2340"/>
                </a:solidFill>
                <a:latin typeface="Oswald Bold"/>
              </a:rPr>
              <a:t>Technical Sheet</a:t>
            </a:r>
          </a:p>
        </p:txBody>
      </p:sp>
      <p:sp>
        <p:nvSpPr>
          <p:cNvPr id="11" name="TextBox 11"/>
          <p:cNvSpPr txBox="1"/>
          <p:nvPr/>
        </p:nvSpPr>
        <p:spPr>
          <a:xfrm>
            <a:off x="445511" y="1524000"/>
            <a:ext cx="5145664" cy="923330"/>
          </a:xfrm>
          <a:prstGeom prst="rect">
            <a:avLst/>
          </a:prstGeom>
        </p:spPr>
        <p:txBody>
          <a:bodyPr wrap="square" lIns="0" tIns="0" rIns="0" bIns="0" rtlCol="0" anchor="t">
            <a:spAutoFit/>
          </a:bodyPr>
          <a:lstStyle/>
          <a:p>
            <a:r>
              <a:rPr lang="en-US" sz="1200" spc="-35" dirty="0">
                <a:solidFill>
                  <a:srgbClr val="0C2340"/>
                </a:solidFill>
                <a:latin typeface="Oswald"/>
              </a:rPr>
              <a:t>The RCD Bearing Cooler Unit is customed designed to work with </a:t>
            </a:r>
            <a:r>
              <a:rPr lang="en-US" sz="1200" b="1" spc="-35" dirty="0">
                <a:solidFill>
                  <a:srgbClr val="0C2340"/>
                </a:solidFill>
                <a:latin typeface="Oswald"/>
              </a:rPr>
              <a:t>ARES 3078 </a:t>
            </a:r>
            <a:r>
              <a:rPr lang="en-US" sz="1200" spc="-35" dirty="0">
                <a:solidFill>
                  <a:srgbClr val="0C2340"/>
                </a:solidFill>
                <a:latin typeface="Oswald"/>
              </a:rPr>
              <a:t>and </a:t>
            </a:r>
            <a:r>
              <a:rPr lang="en-US" sz="1200" b="1" spc="-35" dirty="0">
                <a:solidFill>
                  <a:srgbClr val="0C2340"/>
                </a:solidFill>
                <a:latin typeface="Oswald"/>
              </a:rPr>
              <a:t>ARES 3090 </a:t>
            </a:r>
            <a:r>
              <a:rPr lang="en-US" sz="1200" spc="-35" dirty="0">
                <a:solidFill>
                  <a:srgbClr val="0C2340"/>
                </a:solidFill>
                <a:latin typeface="Oswald"/>
              </a:rPr>
              <a:t>Bearing Assemblies. The cooling unit utilizes a hydraulic pump and electric cooling fan to continuously pump cooled bearing oil through the Bearing Assembly during operations. Cooling the equipment allows longer operating times and extends the overall Bearing Assembly life in high temperature environments and applications as well as sustained high RPM use.</a:t>
            </a:r>
          </a:p>
        </p:txBody>
      </p:sp>
      <p:sp>
        <p:nvSpPr>
          <p:cNvPr id="12" name="TextBox 12"/>
          <p:cNvSpPr txBox="1"/>
          <p:nvPr/>
        </p:nvSpPr>
        <p:spPr>
          <a:xfrm>
            <a:off x="422650" y="2890966"/>
            <a:ext cx="2379522" cy="1661993"/>
          </a:xfrm>
          <a:prstGeom prst="rect">
            <a:avLst/>
          </a:prstGeom>
        </p:spPr>
        <p:txBody>
          <a:bodyPr lIns="0" tIns="0" rIns="0" bIns="0" rtlCol="0" anchor="t">
            <a:spAutoFit/>
          </a:bodyPr>
          <a:lstStyle/>
          <a:p>
            <a:pPr>
              <a:lnSpc>
                <a:spcPct val="150000"/>
              </a:lnSpc>
            </a:pPr>
            <a:r>
              <a:rPr lang="en-US" sz="1600" b="1" dirty="0">
                <a:solidFill>
                  <a:srgbClr val="0C2340"/>
                </a:solidFill>
                <a:latin typeface="Oswald Bold" panose="00000800000000000000" charset="0"/>
              </a:rPr>
              <a:t>Applications</a:t>
            </a:r>
            <a:endParaRPr lang="en-US" sz="1313" b="1" dirty="0">
              <a:solidFill>
                <a:srgbClr val="0C2340"/>
              </a:solidFill>
              <a:latin typeface="Oswald Bold" panose="00000800000000000000" charset="0"/>
            </a:endParaRPr>
          </a:p>
          <a:p>
            <a:pPr marL="179931" lvl="1" indent="-89966" algn="just">
              <a:buFont typeface="Arial"/>
              <a:buChar char="•"/>
            </a:pPr>
            <a:r>
              <a:rPr lang="en-US" sz="1200" dirty="0">
                <a:solidFill>
                  <a:srgbClr val="0C2340"/>
                </a:solidFill>
                <a:latin typeface="Oswald"/>
              </a:rPr>
              <a:t>Managed Pressure Drilling</a:t>
            </a:r>
          </a:p>
          <a:p>
            <a:pPr marL="179931" lvl="1" indent="-89966" algn="just">
              <a:buFont typeface="Arial"/>
              <a:buChar char="•"/>
            </a:pPr>
            <a:r>
              <a:rPr lang="en-US" sz="1200" dirty="0">
                <a:solidFill>
                  <a:srgbClr val="0C2340"/>
                </a:solidFill>
                <a:latin typeface="Oswald"/>
              </a:rPr>
              <a:t>Underbalanced Drilling</a:t>
            </a:r>
          </a:p>
          <a:p>
            <a:pPr marL="179931" lvl="1" indent="-89966" algn="just">
              <a:buFont typeface="Arial"/>
              <a:buChar char="•"/>
            </a:pPr>
            <a:r>
              <a:rPr lang="en-US" sz="1200" dirty="0">
                <a:solidFill>
                  <a:srgbClr val="0C2340"/>
                </a:solidFill>
                <a:latin typeface="Oswald"/>
              </a:rPr>
              <a:t>Pressurized Mud Cap Drilling</a:t>
            </a:r>
          </a:p>
          <a:p>
            <a:pPr marL="179931" lvl="1" indent="-89966" algn="just">
              <a:buFont typeface="Arial"/>
              <a:buChar char="•"/>
            </a:pPr>
            <a:r>
              <a:rPr lang="en-US" sz="1200" dirty="0">
                <a:solidFill>
                  <a:srgbClr val="0C2340"/>
                </a:solidFill>
                <a:latin typeface="Oswald"/>
              </a:rPr>
              <a:t>Extended Reach well</a:t>
            </a:r>
          </a:p>
          <a:p>
            <a:pPr marL="179931" lvl="1" indent="-89966" algn="just">
              <a:buFont typeface="Arial"/>
              <a:buChar char="•"/>
            </a:pPr>
            <a:r>
              <a:rPr lang="en-US" sz="1200" dirty="0">
                <a:solidFill>
                  <a:srgbClr val="0C2340"/>
                </a:solidFill>
                <a:latin typeface="Oswald"/>
              </a:rPr>
              <a:t>Geothermal wells</a:t>
            </a:r>
          </a:p>
          <a:p>
            <a:pPr marL="179931" lvl="1" indent="-89966" algn="just">
              <a:buFont typeface="Arial"/>
              <a:buChar char="•"/>
            </a:pPr>
            <a:r>
              <a:rPr lang="en-US" sz="1200" dirty="0">
                <a:solidFill>
                  <a:srgbClr val="0C2340"/>
                </a:solidFill>
                <a:latin typeface="Oswald"/>
              </a:rPr>
              <a:t>High Temperature Environments</a:t>
            </a:r>
          </a:p>
          <a:p>
            <a:pPr marL="179931" lvl="1" indent="-89966" algn="just">
              <a:buFont typeface="Arial"/>
              <a:buChar char="•"/>
            </a:pPr>
            <a:r>
              <a:rPr lang="en-US" sz="1200" dirty="0">
                <a:solidFill>
                  <a:srgbClr val="0C2340"/>
                </a:solidFill>
                <a:latin typeface="Oswald"/>
              </a:rPr>
              <a:t>High RPM</a:t>
            </a:r>
          </a:p>
        </p:txBody>
      </p:sp>
      <p:sp>
        <p:nvSpPr>
          <p:cNvPr id="14" name="TextBox 14"/>
          <p:cNvSpPr txBox="1"/>
          <p:nvPr/>
        </p:nvSpPr>
        <p:spPr>
          <a:xfrm>
            <a:off x="4026785" y="5476875"/>
            <a:ext cx="2609618" cy="271228"/>
          </a:xfrm>
          <a:prstGeom prst="rect">
            <a:avLst/>
          </a:prstGeom>
        </p:spPr>
        <p:txBody>
          <a:bodyPr lIns="0" tIns="0" rIns="0" bIns="0" rtlCol="0" anchor="t">
            <a:spAutoFit/>
          </a:bodyPr>
          <a:lstStyle/>
          <a:p>
            <a:pPr algn="ctr">
              <a:lnSpc>
                <a:spcPts val="2333"/>
              </a:lnSpc>
            </a:pPr>
            <a:r>
              <a:rPr lang="en-US" sz="1666" dirty="0">
                <a:solidFill>
                  <a:srgbClr val="0C2340"/>
                </a:solidFill>
                <a:latin typeface="Oswald Bold"/>
              </a:rPr>
              <a:t>RCD Bearing Cooler Unit</a:t>
            </a:r>
          </a:p>
        </p:txBody>
      </p:sp>
      <p:pic>
        <p:nvPicPr>
          <p:cNvPr id="17" name="Picture 16">
            <a:extLst>
              <a:ext uri="{FF2B5EF4-FFF2-40B4-BE49-F238E27FC236}">
                <a16:creationId xmlns:a16="http://schemas.microsoft.com/office/drawing/2014/main" id="{CE372033-1960-6951-B1E5-A4F683724C7F}"/>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4031633" y="2733675"/>
            <a:ext cx="2604770" cy="2689860"/>
          </a:xfrm>
          <a:prstGeom prst="rect">
            <a:avLst/>
          </a:prstGeom>
          <a:noFill/>
          <a:ln>
            <a:noFill/>
          </a:ln>
        </p:spPr>
      </p:pic>
      <p:sp>
        <p:nvSpPr>
          <p:cNvPr id="19" name="TextBox 12">
            <a:extLst>
              <a:ext uri="{FF2B5EF4-FFF2-40B4-BE49-F238E27FC236}">
                <a16:creationId xmlns:a16="http://schemas.microsoft.com/office/drawing/2014/main" id="{06F8F7A6-B326-2493-0D48-9C51B9A08161}"/>
              </a:ext>
            </a:extLst>
          </p:cNvPr>
          <p:cNvSpPr txBox="1"/>
          <p:nvPr/>
        </p:nvSpPr>
        <p:spPr>
          <a:xfrm>
            <a:off x="445510" y="5010150"/>
            <a:ext cx="3586123" cy="3508653"/>
          </a:xfrm>
          <a:prstGeom prst="rect">
            <a:avLst/>
          </a:prstGeom>
        </p:spPr>
        <p:txBody>
          <a:bodyPr wrap="square" lIns="0" tIns="0" rIns="0" bIns="0" rtlCol="0" anchor="t">
            <a:spAutoFit/>
          </a:bodyPr>
          <a:lstStyle/>
          <a:p>
            <a:pPr>
              <a:lnSpc>
                <a:spcPct val="150000"/>
              </a:lnSpc>
            </a:pPr>
            <a:r>
              <a:rPr lang="en-US" sz="1600" b="1" dirty="0">
                <a:solidFill>
                  <a:srgbClr val="0C2340"/>
                </a:solidFill>
                <a:latin typeface="Oswald"/>
              </a:rPr>
              <a:t>Features</a:t>
            </a:r>
            <a:endParaRPr lang="en-US" sz="1313" b="1" dirty="0">
              <a:solidFill>
                <a:srgbClr val="0C2340"/>
              </a:solidFill>
              <a:latin typeface="Oswald"/>
            </a:endParaRPr>
          </a:p>
          <a:p>
            <a:pPr marL="179931" lvl="1" indent="-89966" algn="just">
              <a:buFont typeface="Arial"/>
              <a:buChar char="•"/>
            </a:pPr>
            <a:r>
              <a:rPr lang="en-CA" sz="1200" dirty="0">
                <a:solidFill>
                  <a:srgbClr val="0C2340"/>
                </a:solidFill>
                <a:latin typeface="Oswald"/>
              </a:rPr>
              <a:t>Compatible with all ARES 3078 and 3090 Bearing Assemblies</a:t>
            </a:r>
          </a:p>
          <a:p>
            <a:pPr marL="179931" lvl="1" indent="-89966" algn="just">
              <a:buFont typeface="Arial"/>
              <a:buChar char="•"/>
            </a:pPr>
            <a:r>
              <a:rPr lang="en-CA" sz="1200" dirty="0">
                <a:solidFill>
                  <a:srgbClr val="0C2340"/>
                </a:solidFill>
                <a:latin typeface="Oswald"/>
              </a:rPr>
              <a:t>Forklift pockets and top lifting lugs for optimal handling</a:t>
            </a:r>
          </a:p>
          <a:p>
            <a:pPr marL="179931" lvl="1" indent="-89966" algn="just">
              <a:buFont typeface="Arial"/>
              <a:buChar char="•"/>
            </a:pPr>
            <a:r>
              <a:rPr lang="en-CA" sz="1200" dirty="0">
                <a:solidFill>
                  <a:srgbClr val="0C2340"/>
                </a:solidFill>
                <a:latin typeface="Oswald"/>
              </a:rPr>
              <a:t>Automatic circulating pump and cooling fan</a:t>
            </a:r>
          </a:p>
          <a:p>
            <a:pPr marL="179931" lvl="1" indent="-89966" algn="just">
              <a:buFont typeface="Arial"/>
              <a:buChar char="•"/>
            </a:pPr>
            <a:r>
              <a:rPr lang="en-CA" sz="1200" dirty="0">
                <a:solidFill>
                  <a:srgbClr val="0C2340"/>
                </a:solidFill>
                <a:latin typeface="Oswald"/>
              </a:rPr>
              <a:t>10 HP Electric Motor</a:t>
            </a:r>
          </a:p>
          <a:p>
            <a:pPr marL="179931" lvl="1" indent="-89966" algn="just">
              <a:buFont typeface="Arial"/>
              <a:buChar char="•"/>
            </a:pPr>
            <a:r>
              <a:rPr lang="en-CA" sz="1200" dirty="0">
                <a:solidFill>
                  <a:srgbClr val="0C2340"/>
                </a:solidFill>
                <a:latin typeface="Oswald"/>
              </a:rPr>
              <a:t>2 HP Electric cooler fan</a:t>
            </a:r>
          </a:p>
          <a:p>
            <a:pPr marL="179931" lvl="1" indent="-89966" algn="just">
              <a:buFont typeface="Arial"/>
              <a:buChar char="•"/>
            </a:pPr>
            <a:r>
              <a:rPr lang="en-CA" sz="1200" dirty="0">
                <a:solidFill>
                  <a:srgbClr val="0C2340"/>
                </a:solidFill>
                <a:latin typeface="Oswald"/>
              </a:rPr>
              <a:t>Class 1 Div 2 Electrical Rating, Zone I and ATEX options available</a:t>
            </a:r>
          </a:p>
          <a:p>
            <a:pPr marL="179931" lvl="1" indent="-89966" algn="just">
              <a:buFont typeface="Arial"/>
              <a:buChar char="•"/>
            </a:pPr>
            <a:r>
              <a:rPr lang="en-CA" sz="1200" dirty="0">
                <a:solidFill>
                  <a:srgbClr val="0C2340"/>
                </a:solidFill>
                <a:latin typeface="Oswald"/>
              </a:rPr>
              <a:t>100 ft electrical cables</a:t>
            </a:r>
          </a:p>
          <a:p>
            <a:pPr marL="179931" lvl="1" indent="-89966" algn="just">
              <a:buFont typeface="Arial"/>
              <a:buChar char="•"/>
            </a:pPr>
            <a:r>
              <a:rPr lang="en-CA" sz="1200" dirty="0">
                <a:solidFill>
                  <a:srgbClr val="0C2340"/>
                </a:solidFill>
                <a:latin typeface="Oswald"/>
              </a:rPr>
              <a:t>21.7 GPM </a:t>
            </a:r>
            <a:r>
              <a:rPr lang="en-US" sz="1200" dirty="0">
                <a:solidFill>
                  <a:srgbClr val="0C2340"/>
                </a:solidFill>
                <a:latin typeface="Oswald"/>
              </a:rPr>
              <a:t> </a:t>
            </a:r>
            <a:r>
              <a:rPr lang="en-CA" sz="1200" dirty="0">
                <a:solidFill>
                  <a:srgbClr val="0C2340"/>
                </a:solidFill>
                <a:latin typeface="Oswald"/>
              </a:rPr>
              <a:t>Tandem Gear Hydraulic Pump</a:t>
            </a:r>
          </a:p>
          <a:p>
            <a:pPr marL="179931" lvl="1" indent="-89966" algn="just">
              <a:buFont typeface="Arial"/>
              <a:buChar char="•"/>
            </a:pPr>
            <a:r>
              <a:rPr lang="en-CA" sz="1200" dirty="0">
                <a:solidFill>
                  <a:srgbClr val="0C2340"/>
                </a:solidFill>
                <a:latin typeface="Oswald"/>
              </a:rPr>
              <a:t>2 X 100 ft., 5000 psi hydraulic hoses for supply (</a:t>
            </a:r>
            <a:r>
              <a:rPr lang="en-CA" sz="1200" dirty="0">
                <a:solidFill>
                  <a:srgbClr val="0C2340"/>
                </a:solidFill>
                <a:latin typeface="Clear Sans" panose="020B0503030202020304" pitchFamily="34" charset="0"/>
                <a:cs typeface="Clear Sans" panose="020B0503030202020304" pitchFamily="34" charset="0"/>
              </a:rPr>
              <a:t>⅝</a:t>
            </a:r>
            <a:r>
              <a:rPr lang="en-CA" sz="1200" dirty="0">
                <a:solidFill>
                  <a:srgbClr val="0C2340"/>
                </a:solidFill>
                <a:latin typeface="Oswald"/>
              </a:rPr>
              <a:t> in.) and return (¾ in.)</a:t>
            </a:r>
          </a:p>
          <a:p>
            <a:pPr marL="179931" lvl="1" indent="-89966" algn="just">
              <a:buFont typeface="Arial"/>
              <a:buChar char="•"/>
            </a:pPr>
            <a:r>
              <a:rPr lang="en-CA" sz="1200" dirty="0">
                <a:solidFill>
                  <a:srgbClr val="0C2340"/>
                </a:solidFill>
                <a:latin typeface="Oswald"/>
              </a:rPr>
              <a:t>RCD Circulation and Cooler Circulation pressure relief valves</a:t>
            </a:r>
          </a:p>
          <a:p>
            <a:pPr marL="179931" lvl="1" indent="-89966" algn="just">
              <a:buFont typeface="Arial"/>
              <a:buChar char="•"/>
            </a:pPr>
            <a:r>
              <a:rPr lang="en-CA" sz="1200" dirty="0">
                <a:solidFill>
                  <a:srgbClr val="0C2340"/>
                </a:solidFill>
                <a:latin typeface="Oswald"/>
              </a:rPr>
              <a:t>Automatic oil level monitoring with high- and low-level shutdown and isolation</a:t>
            </a:r>
          </a:p>
          <a:p>
            <a:pPr marL="179931" lvl="1" indent="-89966" algn="just">
              <a:buFont typeface="Arial"/>
              <a:buChar char="•"/>
            </a:pPr>
            <a:r>
              <a:rPr lang="en-CA" sz="1200" dirty="0">
                <a:solidFill>
                  <a:srgbClr val="0C2340"/>
                </a:solidFill>
                <a:latin typeface="Oswald"/>
              </a:rPr>
              <a:t>Visual filter indication</a:t>
            </a:r>
          </a:p>
          <a:p>
            <a:pPr marL="179931" lvl="1" indent="-89966" algn="just">
              <a:buFont typeface="Arial"/>
              <a:buChar char="•"/>
            </a:pPr>
            <a:r>
              <a:rPr lang="en-US" sz="1200" dirty="0">
                <a:solidFill>
                  <a:srgbClr val="0C2340"/>
                </a:solidFill>
                <a:latin typeface="Oswald"/>
              </a:rPr>
              <a:t>Simple control panel with power switch, emergency stop, and manual override for cooler functions</a:t>
            </a:r>
            <a:r>
              <a:rPr lang="en-CA" sz="1200" dirty="0">
                <a:solidFill>
                  <a:srgbClr val="0C2340"/>
                </a:solidFill>
                <a:latin typeface="Oswald"/>
              </a:rPr>
              <a:t> </a:t>
            </a:r>
          </a:p>
        </p:txBody>
      </p:sp>
      <p:sp>
        <p:nvSpPr>
          <p:cNvPr id="7" name="TextBox 10">
            <a:extLst>
              <a:ext uri="{FF2B5EF4-FFF2-40B4-BE49-F238E27FC236}">
                <a16:creationId xmlns:a16="http://schemas.microsoft.com/office/drawing/2014/main" id="{56D5421E-5A48-E68E-FDEF-BB1239104889}"/>
              </a:ext>
            </a:extLst>
          </p:cNvPr>
          <p:cNvSpPr txBox="1"/>
          <p:nvPr/>
        </p:nvSpPr>
        <p:spPr>
          <a:xfrm>
            <a:off x="445512" y="1123981"/>
            <a:ext cx="4125785" cy="294953"/>
          </a:xfrm>
          <a:prstGeom prst="rect">
            <a:avLst/>
          </a:prstGeom>
        </p:spPr>
        <p:txBody>
          <a:bodyPr lIns="0" tIns="0" rIns="0" bIns="0" rtlCol="0" anchor="t">
            <a:spAutoFit/>
          </a:bodyPr>
          <a:lstStyle/>
          <a:p>
            <a:pPr>
              <a:lnSpc>
                <a:spcPts val="2333"/>
              </a:lnSpc>
            </a:pPr>
            <a:r>
              <a:rPr lang="en-US" sz="2000" dirty="0">
                <a:solidFill>
                  <a:srgbClr val="0C2340"/>
                </a:solidFill>
                <a:latin typeface="Oswald Bold"/>
              </a:rPr>
              <a:t>RCD Bearing Cooler Unit</a:t>
            </a:r>
            <a:endParaRPr lang="en-US" sz="1800" dirty="0">
              <a:solidFill>
                <a:srgbClr val="0C2340"/>
              </a:solidFill>
              <a:latin typeface="Oswald Bold"/>
            </a:endParaRPr>
          </a:p>
        </p:txBody>
      </p:sp>
    </p:spTree>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C7F9B-4299-5EAF-00D4-B4C004233F9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136EB13-8539-11FB-C033-86595926E7AE}"/>
              </a:ext>
            </a:extLst>
          </p:cNvPr>
          <p:cNvGrpSpPr/>
          <p:nvPr/>
        </p:nvGrpSpPr>
        <p:grpSpPr>
          <a:xfrm>
            <a:off x="448064" y="439798"/>
            <a:ext cx="3983567" cy="552450"/>
            <a:chOff x="0" y="0"/>
            <a:chExt cx="1573755" cy="218252"/>
          </a:xfrm>
        </p:grpSpPr>
        <p:sp>
          <p:nvSpPr>
            <p:cNvPr id="3" name="Freeform 3">
              <a:extLst>
                <a:ext uri="{FF2B5EF4-FFF2-40B4-BE49-F238E27FC236}">
                  <a16:creationId xmlns:a16="http://schemas.microsoft.com/office/drawing/2014/main" id="{769F909A-7180-4189-5D31-F4A3F6F75479}"/>
                </a:ext>
              </a:extLst>
            </p:cNvPr>
            <p:cNvSpPr/>
            <p:nvPr/>
          </p:nvSpPr>
          <p:spPr>
            <a:xfrm>
              <a:off x="0" y="0"/>
              <a:ext cx="1573755" cy="218252"/>
            </a:xfrm>
            <a:custGeom>
              <a:avLst/>
              <a:gdLst/>
              <a:ahLst/>
              <a:cxnLst/>
              <a:rect l="l" t="t" r="r" b="b"/>
              <a:pathLst>
                <a:path w="1573755" h="218252">
                  <a:moveTo>
                    <a:pt x="1370555" y="0"/>
                  </a:moveTo>
                  <a:lnTo>
                    <a:pt x="0" y="0"/>
                  </a:lnTo>
                  <a:lnTo>
                    <a:pt x="0" y="218252"/>
                  </a:lnTo>
                  <a:lnTo>
                    <a:pt x="1370555" y="218252"/>
                  </a:lnTo>
                  <a:lnTo>
                    <a:pt x="1573755" y="109126"/>
                  </a:lnTo>
                  <a:lnTo>
                    <a:pt x="1370555" y="0"/>
                  </a:lnTo>
                  <a:close/>
                </a:path>
              </a:pathLst>
            </a:custGeom>
            <a:solidFill>
              <a:srgbClr val="0C2340"/>
            </a:solidFill>
          </p:spPr>
          <p:txBody>
            <a:bodyPr/>
            <a:lstStyle/>
            <a:p>
              <a:endParaRPr lang="en-CA" sz="313"/>
            </a:p>
          </p:txBody>
        </p:sp>
        <p:sp>
          <p:nvSpPr>
            <p:cNvPr id="4" name="TextBox 4">
              <a:extLst>
                <a:ext uri="{FF2B5EF4-FFF2-40B4-BE49-F238E27FC236}">
                  <a16:creationId xmlns:a16="http://schemas.microsoft.com/office/drawing/2014/main" id="{44A3F48D-74D1-1BEC-64ED-508E925152A9}"/>
                </a:ext>
              </a:extLst>
            </p:cNvPr>
            <p:cNvSpPr txBox="1"/>
            <p:nvPr/>
          </p:nvSpPr>
          <p:spPr>
            <a:xfrm>
              <a:off x="0" y="-66675"/>
              <a:ext cx="698500" cy="473075"/>
            </a:xfrm>
            <a:prstGeom prst="rect">
              <a:avLst/>
            </a:prstGeom>
          </p:spPr>
          <p:txBody>
            <a:bodyPr lIns="21167" tIns="21167" rIns="21167" bIns="21167" rtlCol="0" anchor="ctr"/>
            <a:lstStyle/>
            <a:p>
              <a:pPr algn="ctr">
                <a:lnSpc>
                  <a:spcPts val="1808"/>
                </a:lnSpc>
              </a:pPr>
              <a:endParaRPr sz="313"/>
            </a:p>
          </p:txBody>
        </p:sp>
      </p:grpSp>
      <p:sp>
        <p:nvSpPr>
          <p:cNvPr id="5" name="AutoShape 5">
            <a:extLst>
              <a:ext uri="{FF2B5EF4-FFF2-40B4-BE49-F238E27FC236}">
                <a16:creationId xmlns:a16="http://schemas.microsoft.com/office/drawing/2014/main" id="{B54A2E7E-9170-3C0A-A760-0B1C6B4EA6BC}"/>
              </a:ext>
            </a:extLst>
          </p:cNvPr>
          <p:cNvSpPr/>
          <p:nvPr/>
        </p:nvSpPr>
        <p:spPr>
          <a:xfrm>
            <a:off x="4469520" y="992248"/>
            <a:ext cx="2194560" cy="0"/>
          </a:xfrm>
          <a:prstGeom prst="line">
            <a:avLst/>
          </a:prstGeom>
          <a:ln w="38100" cap="flat">
            <a:solidFill>
              <a:srgbClr val="0C2340"/>
            </a:solidFill>
            <a:prstDash val="solid"/>
            <a:headEnd type="none" w="sm" len="sm"/>
            <a:tailEnd type="none" w="sm" len="sm"/>
          </a:ln>
        </p:spPr>
        <p:txBody>
          <a:bodyPr/>
          <a:lstStyle/>
          <a:p>
            <a:endParaRPr lang="en-CA" sz="313"/>
          </a:p>
        </p:txBody>
      </p:sp>
      <p:pic>
        <p:nvPicPr>
          <p:cNvPr id="6" name="Picture 6">
            <a:extLst>
              <a:ext uri="{FF2B5EF4-FFF2-40B4-BE49-F238E27FC236}">
                <a16:creationId xmlns:a16="http://schemas.microsoft.com/office/drawing/2014/main" id="{9AE7492C-F267-FB11-9A3E-11AF40BE582E}"/>
              </a:ext>
            </a:extLst>
          </p:cNvPr>
          <p:cNvPicPr>
            <a:picLocks noChangeAspect="1"/>
          </p:cNvPicPr>
          <p:nvPr/>
        </p:nvPicPr>
        <p:blipFill>
          <a:blip r:embed="rId2"/>
          <a:srcRect/>
          <a:stretch>
            <a:fillRect/>
          </a:stretch>
        </p:blipFill>
        <p:spPr>
          <a:xfrm>
            <a:off x="2664362" y="8411931"/>
            <a:ext cx="1529277" cy="700919"/>
          </a:xfrm>
          <a:prstGeom prst="rect">
            <a:avLst/>
          </a:prstGeom>
        </p:spPr>
      </p:pic>
      <p:sp>
        <p:nvSpPr>
          <p:cNvPr id="8" name="TextBox 8">
            <a:extLst>
              <a:ext uri="{FF2B5EF4-FFF2-40B4-BE49-F238E27FC236}">
                <a16:creationId xmlns:a16="http://schemas.microsoft.com/office/drawing/2014/main" id="{356A42E3-95FC-3E7B-31A0-C3480028CA38}"/>
              </a:ext>
            </a:extLst>
          </p:cNvPr>
          <p:cNvSpPr txBox="1"/>
          <p:nvPr/>
        </p:nvSpPr>
        <p:spPr>
          <a:xfrm>
            <a:off x="-500928" y="514279"/>
            <a:ext cx="4532561" cy="341504"/>
          </a:xfrm>
          <a:prstGeom prst="rect">
            <a:avLst/>
          </a:prstGeom>
        </p:spPr>
        <p:txBody>
          <a:bodyPr wrap="square" lIns="0" tIns="0" rIns="0" bIns="0" rtlCol="0" anchor="t">
            <a:spAutoFit/>
          </a:bodyPr>
          <a:lstStyle/>
          <a:p>
            <a:pPr algn="ctr">
              <a:lnSpc>
                <a:spcPts val="2917"/>
              </a:lnSpc>
            </a:pPr>
            <a:r>
              <a:rPr lang="en-US" sz="2084">
                <a:solidFill>
                  <a:srgbClr val="F3BA16"/>
                </a:solidFill>
                <a:latin typeface="Oswald"/>
              </a:rPr>
              <a:t>Rotating Control Devices</a:t>
            </a:r>
          </a:p>
        </p:txBody>
      </p:sp>
      <p:sp>
        <p:nvSpPr>
          <p:cNvPr id="9" name="TextBox 9">
            <a:extLst>
              <a:ext uri="{FF2B5EF4-FFF2-40B4-BE49-F238E27FC236}">
                <a16:creationId xmlns:a16="http://schemas.microsoft.com/office/drawing/2014/main" id="{FDFA361F-91E1-FFA0-0709-5E9E2F026BDF}"/>
              </a:ext>
            </a:extLst>
          </p:cNvPr>
          <p:cNvSpPr txBox="1"/>
          <p:nvPr/>
        </p:nvSpPr>
        <p:spPr>
          <a:xfrm>
            <a:off x="4883679" y="558596"/>
            <a:ext cx="1366242" cy="269241"/>
          </a:xfrm>
          <a:prstGeom prst="rect">
            <a:avLst/>
          </a:prstGeom>
        </p:spPr>
        <p:txBody>
          <a:bodyPr lIns="0" tIns="0" rIns="0" bIns="0" rtlCol="0" anchor="t">
            <a:spAutoFit/>
          </a:bodyPr>
          <a:lstStyle/>
          <a:p>
            <a:pPr algn="ctr">
              <a:lnSpc>
                <a:spcPts val="2333"/>
              </a:lnSpc>
            </a:pPr>
            <a:r>
              <a:rPr lang="en-US" sz="1600">
                <a:solidFill>
                  <a:srgbClr val="0C2340"/>
                </a:solidFill>
                <a:latin typeface="Oswald Bold"/>
              </a:rPr>
              <a:t>Technical Sheet</a:t>
            </a:r>
          </a:p>
        </p:txBody>
      </p:sp>
      <p:sp>
        <p:nvSpPr>
          <p:cNvPr id="10" name="TextBox 10">
            <a:extLst>
              <a:ext uri="{FF2B5EF4-FFF2-40B4-BE49-F238E27FC236}">
                <a16:creationId xmlns:a16="http://schemas.microsoft.com/office/drawing/2014/main" id="{7FD44F06-D10A-ED1F-8FAB-B8B1D292DF4E}"/>
              </a:ext>
            </a:extLst>
          </p:cNvPr>
          <p:cNvSpPr txBox="1"/>
          <p:nvPr/>
        </p:nvSpPr>
        <p:spPr>
          <a:xfrm>
            <a:off x="445512" y="1123981"/>
            <a:ext cx="5964424" cy="294953"/>
          </a:xfrm>
          <a:prstGeom prst="rect">
            <a:avLst/>
          </a:prstGeom>
        </p:spPr>
        <p:txBody>
          <a:bodyPr wrap="square" lIns="0" tIns="0" rIns="0" bIns="0" rtlCol="0" anchor="t">
            <a:spAutoFit/>
          </a:bodyPr>
          <a:lstStyle/>
          <a:p>
            <a:pPr>
              <a:lnSpc>
                <a:spcPts val="2333"/>
              </a:lnSpc>
            </a:pPr>
            <a:r>
              <a:rPr lang="en-US" sz="2000">
                <a:solidFill>
                  <a:srgbClr val="0C2340"/>
                </a:solidFill>
                <a:latin typeface="Oswald Bold"/>
              </a:rPr>
              <a:t>RCD Bearing Cooler Unit</a:t>
            </a:r>
          </a:p>
        </p:txBody>
      </p:sp>
      <p:graphicFrame>
        <p:nvGraphicFramePr>
          <p:cNvPr id="7" name="Table 6">
            <a:extLst>
              <a:ext uri="{FF2B5EF4-FFF2-40B4-BE49-F238E27FC236}">
                <a16:creationId xmlns:a16="http://schemas.microsoft.com/office/drawing/2014/main" id="{840ECB16-B776-F2BE-4A49-C6F8967C7447}"/>
              </a:ext>
            </a:extLst>
          </p:cNvPr>
          <p:cNvGraphicFramePr>
            <a:graphicFrameLocks noGrp="1"/>
          </p:cNvGraphicFramePr>
          <p:nvPr>
            <p:extLst>
              <p:ext uri="{D42A27DB-BD31-4B8C-83A1-F6EECF244321}">
                <p14:modId xmlns:p14="http://schemas.microsoft.com/office/powerpoint/2010/main" val="1409466226"/>
              </p:ext>
            </p:extLst>
          </p:nvPr>
        </p:nvGraphicFramePr>
        <p:xfrm>
          <a:off x="445512" y="2057396"/>
          <a:ext cx="5966976" cy="5878290"/>
        </p:xfrm>
        <a:graphic>
          <a:graphicData uri="http://schemas.openxmlformats.org/drawingml/2006/table">
            <a:tbl>
              <a:tblPr firstRow="1" firstCol="1" bandRow="1">
                <a:tableStyleId>{2D5ABB26-0587-4C30-8999-92F81FD0307C}</a:tableStyleId>
              </a:tblPr>
              <a:tblGrid>
                <a:gridCol w="2455168">
                  <a:extLst>
                    <a:ext uri="{9D8B030D-6E8A-4147-A177-3AD203B41FA5}">
                      <a16:colId xmlns:a16="http://schemas.microsoft.com/office/drawing/2014/main" val="1268473064"/>
                    </a:ext>
                  </a:extLst>
                </a:gridCol>
                <a:gridCol w="3511808">
                  <a:extLst>
                    <a:ext uri="{9D8B030D-6E8A-4147-A177-3AD203B41FA5}">
                      <a16:colId xmlns:a16="http://schemas.microsoft.com/office/drawing/2014/main" val="2117391813"/>
                    </a:ext>
                  </a:extLst>
                </a:gridCol>
              </a:tblGrid>
              <a:tr h="391886">
                <a:tc gridSpan="2">
                  <a:txBody>
                    <a:bodyPr/>
                    <a:lstStyle/>
                    <a:p>
                      <a:pPr algn="ctr">
                        <a:buNone/>
                      </a:pPr>
                      <a:r>
                        <a:rPr lang="en-CA" sz="1600" kern="1200">
                          <a:solidFill>
                            <a:srgbClr val="0C2340"/>
                          </a:solidFill>
                          <a:latin typeface="Oswald Bold"/>
                          <a:ea typeface="+mn-ea"/>
                          <a:cs typeface="+mn-cs"/>
                        </a:rPr>
                        <a:t>General Data</a:t>
                      </a: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buNone/>
                      </a:pPr>
                      <a:endParaRPr lang="en-CA" sz="1200" b="0" kern="120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7093389"/>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Dimensions (L x W x H)</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dirty="0">
                          <a:solidFill>
                            <a:srgbClr val="0C2340"/>
                          </a:solidFill>
                          <a:latin typeface="Oswald" panose="00000500000000000000" pitchFamily="2" charset="0"/>
                          <a:ea typeface="+mn-ea"/>
                          <a:cs typeface="+mn-cs"/>
                        </a:rPr>
                        <a:t>1.8 m x 1.2 m x 1.8 m (70 in. x 48 in x 72 in)</a:t>
                      </a:r>
                      <a:endParaRPr lang="en-CA" sz="1200" b="0" kern="1200" dirty="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58893271"/>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Estimated Dry Weight</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dirty="0">
                          <a:solidFill>
                            <a:srgbClr val="0C2340"/>
                          </a:solidFill>
                          <a:latin typeface="Oswald" panose="00000500000000000000" pitchFamily="2" charset="0"/>
                          <a:ea typeface="+mn-ea"/>
                          <a:cs typeface="+mn-cs"/>
                        </a:rPr>
                        <a:t>1361 kg (3000 lb.)</a:t>
                      </a:r>
                      <a:endParaRPr lang="en-CA" sz="1200" b="0" kern="1200" dirty="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805479"/>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Estimated Wet Weight</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a:solidFill>
                            <a:srgbClr val="0C2340"/>
                          </a:solidFill>
                          <a:latin typeface="Oswald" panose="00000500000000000000" pitchFamily="2" charset="0"/>
                          <a:ea typeface="+mn-ea"/>
                          <a:cs typeface="+mn-cs"/>
                        </a:rPr>
                        <a:t>1588 kg (3500 lb.)</a:t>
                      </a:r>
                      <a:endParaRPr lang="en-CA" sz="1200" b="0" kern="120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2302312"/>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Reservoir Capacity </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a:solidFill>
                            <a:srgbClr val="0C2340"/>
                          </a:solidFill>
                          <a:latin typeface="Oswald" panose="00000500000000000000" pitchFamily="2" charset="0"/>
                          <a:ea typeface="+mn-ea"/>
                          <a:cs typeface="+mn-cs"/>
                        </a:rPr>
                        <a:t>170.3 L (45 US gal)</a:t>
                      </a:r>
                      <a:endParaRPr lang="en-CA" sz="1200" b="0" kern="120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7561358"/>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Cooler Circulation Pressure Relief</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dirty="0">
                          <a:solidFill>
                            <a:srgbClr val="0C2340"/>
                          </a:solidFill>
                          <a:latin typeface="Oswald" panose="00000500000000000000" pitchFamily="2" charset="0"/>
                          <a:ea typeface="+mn-ea"/>
                          <a:cs typeface="+mn-cs"/>
                        </a:rPr>
                        <a:t>1379 kPa (200 psi)</a:t>
                      </a:r>
                      <a:endParaRPr lang="en-CA" sz="1200" b="0" kern="1200" dirty="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7287731"/>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RCD Circulation Pressure Relief</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dirty="0">
                          <a:solidFill>
                            <a:srgbClr val="0C2340"/>
                          </a:solidFill>
                          <a:latin typeface="Oswald" panose="00000500000000000000" pitchFamily="2" charset="0"/>
                          <a:ea typeface="+mn-ea"/>
                          <a:cs typeface="+mn-cs"/>
                        </a:rPr>
                        <a:t>1724 kPa (250 psi) </a:t>
                      </a:r>
                      <a:endParaRPr lang="en-CA" sz="1200" b="0" kern="1200" dirty="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3809447"/>
                  </a:ext>
                </a:extLst>
              </a:tr>
              <a:tr h="391886">
                <a:tc>
                  <a:txBody>
                    <a:bodyPr/>
                    <a:lstStyle/>
                    <a:p>
                      <a:pPr algn="ctr">
                        <a:buNone/>
                      </a:pPr>
                      <a:r>
                        <a:rPr lang="en-US" sz="1200" kern="1200">
                          <a:solidFill>
                            <a:srgbClr val="0C2340"/>
                          </a:solidFill>
                          <a:latin typeface="Oswald SemiBold" panose="00000700000000000000" pitchFamily="2" charset="0"/>
                          <a:ea typeface="+mn-ea"/>
                          <a:cs typeface="+mn-cs"/>
                        </a:rPr>
                        <a:t>Electrical Rating</a:t>
                      </a:r>
                      <a:endParaRPr lang="en-CA" sz="1200" kern="120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a:solidFill>
                            <a:srgbClr val="0C2340"/>
                          </a:solidFill>
                          <a:latin typeface="Oswald" panose="00000500000000000000" pitchFamily="2" charset="0"/>
                          <a:ea typeface="+mn-ea"/>
                          <a:cs typeface="+mn-cs"/>
                        </a:rPr>
                        <a:t>Class 1 Division 2</a:t>
                      </a:r>
                      <a:endParaRPr lang="en-CA" sz="1200" b="0" kern="120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5012081"/>
                  </a:ext>
                </a:extLst>
              </a:tr>
              <a:tr h="391886">
                <a:tc>
                  <a:txBody>
                    <a:bodyPr/>
                    <a:lstStyle/>
                    <a:p>
                      <a:pPr algn="ctr">
                        <a:buNone/>
                      </a:pPr>
                      <a:r>
                        <a:rPr lang="en-US" sz="1200" kern="1200" dirty="0">
                          <a:solidFill>
                            <a:srgbClr val="0C2340"/>
                          </a:solidFill>
                          <a:latin typeface="Oswald SemiBold" panose="00000700000000000000" pitchFamily="2" charset="0"/>
                          <a:ea typeface="+mn-ea"/>
                          <a:cs typeface="+mn-cs"/>
                        </a:rPr>
                        <a:t>Power Source</a:t>
                      </a:r>
                      <a:endParaRPr lang="en-CA" sz="1200" kern="1200" dirty="0">
                        <a:solidFill>
                          <a:srgbClr val="0C2340"/>
                        </a:solidFill>
                        <a:latin typeface="Oswald SemiBold" panose="000007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US" sz="1200" b="0" kern="1200" dirty="0">
                          <a:solidFill>
                            <a:srgbClr val="0C2340"/>
                          </a:solidFill>
                          <a:latin typeface="Oswald" panose="00000500000000000000" pitchFamily="2" charset="0"/>
                          <a:ea typeface="+mn-ea"/>
                          <a:cs typeface="+mn-cs"/>
                        </a:rPr>
                        <a:t>230/380/460V 3-Phase 50/60Hz</a:t>
                      </a:r>
                      <a:endParaRPr lang="en-CA" sz="1200" b="0" kern="1200" dirty="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6850053"/>
                  </a:ext>
                </a:extLst>
              </a:tr>
              <a:tr h="391886">
                <a:tc gridSpan="2">
                  <a:txBody>
                    <a:bodyPr/>
                    <a:lstStyle/>
                    <a:p>
                      <a:pPr marL="0" marR="0" lvl="0" indent="0" algn="ctr" defTabSz="381030" rtl="0" eaLnBrk="1" fontAlgn="auto" latinLnBrk="0" hangingPunct="1">
                        <a:lnSpc>
                          <a:spcPct val="100000"/>
                        </a:lnSpc>
                        <a:spcBef>
                          <a:spcPts val="0"/>
                        </a:spcBef>
                        <a:spcAft>
                          <a:spcPts val="0"/>
                        </a:spcAft>
                        <a:buClrTx/>
                        <a:buSzTx/>
                        <a:buFontTx/>
                        <a:buNone/>
                        <a:tabLst/>
                        <a:defRPr/>
                      </a:pPr>
                      <a:r>
                        <a:rPr lang="en-CA" sz="1600" kern="1200">
                          <a:solidFill>
                            <a:srgbClr val="0C2340"/>
                          </a:solidFill>
                          <a:latin typeface="Oswald Bold"/>
                          <a:ea typeface="+mn-ea"/>
                          <a:cs typeface="+mn-cs"/>
                        </a:rPr>
                        <a:t>Hydraulic Pump – Tandem Gear</a:t>
                      </a: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buNone/>
                      </a:pPr>
                      <a:endParaRPr lang="en-CA" sz="1200" b="0" kern="1200">
                        <a:solidFill>
                          <a:srgbClr val="0C2340"/>
                        </a:solidFill>
                        <a:latin typeface="Oswald" panose="00000500000000000000" pitchFamily="2" charset="0"/>
                        <a:ea typeface="+mn-ea"/>
                        <a:cs typeface="+mn-cs"/>
                      </a:endParaRPr>
                    </a:p>
                  </a:txBody>
                  <a:tcPr marL="38440" marR="384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427811"/>
                  </a:ext>
                </a:extLst>
              </a:tr>
              <a:tr h="391886">
                <a:tc>
                  <a:txBody>
                    <a:bodyPr/>
                    <a:lstStyle/>
                    <a:p>
                      <a:pPr marL="0" algn="ctr" defTabSz="381030" rtl="0" eaLnBrk="1" latinLnBrk="0" hangingPunct="1">
                        <a:buNone/>
                      </a:pPr>
                      <a:r>
                        <a:rPr lang="en-CA" sz="1200" kern="1200" dirty="0">
                          <a:solidFill>
                            <a:srgbClr val="0C2340"/>
                          </a:solidFill>
                          <a:latin typeface="Oswald SemiBold" panose="00000700000000000000" pitchFamily="2" charset="0"/>
                          <a:ea typeface="+mn-ea"/>
                          <a:cs typeface="+mn-cs"/>
                        </a:rPr>
                        <a:t>Lubricant Type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381030" rtl="0" eaLnBrk="1" latinLnBrk="0" hangingPunct="1">
                        <a:buNone/>
                      </a:pPr>
                      <a:r>
                        <a:rPr lang="en-US" sz="1200" kern="1200" dirty="0">
                          <a:solidFill>
                            <a:srgbClr val="0C2340"/>
                          </a:solidFill>
                          <a:latin typeface="Oswald" panose="00000500000000000000" pitchFamily="2" charset="0"/>
                          <a:ea typeface="+mn-ea"/>
                          <a:cs typeface="+mn-cs"/>
                        </a:rPr>
                        <a:t>ISO 320 Synthetic Gear Oil</a:t>
                      </a:r>
                      <a:endParaRPr lang="en-CA" sz="1200" kern="1200" dirty="0">
                        <a:solidFill>
                          <a:srgbClr val="0C2340"/>
                        </a:solidFill>
                        <a:latin typeface="Oswald" panose="000005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7768772"/>
                  </a:ext>
                </a:extLst>
              </a:tr>
              <a:tr h="391886">
                <a:tc>
                  <a:txBody>
                    <a:bodyPr/>
                    <a:lstStyle/>
                    <a:p>
                      <a:pPr marL="0" algn="ctr" defTabSz="381030" rtl="0" eaLnBrk="1" latinLnBrk="0" hangingPunct="1">
                        <a:buNone/>
                      </a:pPr>
                      <a:r>
                        <a:rPr lang="en-US" sz="1200" kern="1200" dirty="0">
                          <a:solidFill>
                            <a:srgbClr val="0C2340"/>
                          </a:solidFill>
                          <a:latin typeface="Oswald SemiBold" panose="00000700000000000000" pitchFamily="2" charset="0"/>
                          <a:ea typeface="+mn-ea"/>
                          <a:cs typeface="+mn-cs"/>
                        </a:rPr>
                        <a:t>Heat Exchanger Circuit Pump Displacement </a:t>
                      </a:r>
                      <a:endParaRPr lang="en-CA" sz="1200" kern="1200" dirty="0">
                        <a:solidFill>
                          <a:srgbClr val="0C2340"/>
                        </a:solidFill>
                        <a:latin typeface="Oswald SemiBold" panose="000007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381030" rtl="0" eaLnBrk="1" latinLnBrk="0" hangingPunct="1">
                        <a:buNone/>
                      </a:pPr>
                      <a:r>
                        <a:rPr lang="en-US" sz="1200" kern="1200" dirty="0">
                          <a:solidFill>
                            <a:srgbClr val="0C2340"/>
                          </a:solidFill>
                          <a:latin typeface="Oswald" panose="00000500000000000000" pitchFamily="2" charset="0"/>
                          <a:ea typeface="+mn-ea"/>
                          <a:cs typeface="+mn-cs"/>
                        </a:rPr>
                        <a:t>36 cc/rev (2.17 in³/rev)</a:t>
                      </a:r>
                      <a:endParaRPr lang="en-CA" sz="1200" kern="1200" dirty="0">
                        <a:solidFill>
                          <a:srgbClr val="0C2340"/>
                        </a:solidFill>
                        <a:latin typeface="Oswald" panose="000005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9522303"/>
                  </a:ext>
                </a:extLst>
              </a:tr>
              <a:tr h="391886">
                <a:tc>
                  <a:txBody>
                    <a:bodyPr/>
                    <a:lstStyle/>
                    <a:p>
                      <a:pPr marL="0" algn="ctr" defTabSz="381030" rtl="0" eaLnBrk="1" latinLnBrk="0" hangingPunct="1">
                        <a:buNone/>
                      </a:pPr>
                      <a:r>
                        <a:rPr lang="en-US" sz="1200" kern="1200" dirty="0">
                          <a:solidFill>
                            <a:srgbClr val="0C2340"/>
                          </a:solidFill>
                          <a:latin typeface="Oswald SemiBold" panose="00000700000000000000" pitchFamily="2" charset="0"/>
                          <a:ea typeface="+mn-ea"/>
                          <a:cs typeface="+mn-cs"/>
                        </a:rPr>
                        <a:t>Maximum Flow </a:t>
                      </a:r>
                      <a:endParaRPr lang="en-CA" sz="1200" kern="1200" dirty="0">
                        <a:solidFill>
                          <a:srgbClr val="0C2340"/>
                        </a:solidFill>
                        <a:latin typeface="Oswald SemiBold" panose="000007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381030" rtl="0" eaLnBrk="1" latinLnBrk="0" hangingPunct="1">
                        <a:buNone/>
                      </a:pPr>
                      <a:r>
                        <a:rPr lang="en-US" sz="1200" kern="1200" dirty="0">
                          <a:solidFill>
                            <a:srgbClr val="0C2340"/>
                          </a:solidFill>
                          <a:latin typeface="Oswald" panose="00000500000000000000" pitchFamily="2" charset="0"/>
                          <a:ea typeface="+mn-ea"/>
                          <a:cs typeface="+mn-cs"/>
                        </a:rPr>
                        <a:t>64 L/min (16.9 GPM)</a:t>
                      </a:r>
                      <a:endParaRPr lang="en-CA" sz="1200" kern="1200" dirty="0">
                        <a:solidFill>
                          <a:srgbClr val="0C2340"/>
                        </a:solidFill>
                        <a:latin typeface="Oswald" panose="000005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0263942"/>
                  </a:ext>
                </a:extLst>
              </a:tr>
              <a:tr h="391886">
                <a:tc>
                  <a:txBody>
                    <a:bodyPr/>
                    <a:lstStyle/>
                    <a:p>
                      <a:pPr marL="0" algn="ctr" defTabSz="381030" rtl="0" eaLnBrk="1" latinLnBrk="0" hangingPunct="1">
                        <a:buNone/>
                      </a:pPr>
                      <a:r>
                        <a:rPr lang="en-US" sz="1200" kern="1200" dirty="0">
                          <a:solidFill>
                            <a:srgbClr val="0C2340"/>
                          </a:solidFill>
                          <a:latin typeface="Oswald SemiBold" panose="00000700000000000000" pitchFamily="2" charset="0"/>
                          <a:ea typeface="+mn-ea"/>
                          <a:cs typeface="+mn-cs"/>
                        </a:rPr>
                        <a:t>Bearing Lubricating Circuit Pump Displacement </a:t>
                      </a:r>
                      <a:endParaRPr lang="en-CA" sz="1200" kern="1200" dirty="0">
                        <a:solidFill>
                          <a:srgbClr val="0C2340"/>
                        </a:solidFill>
                        <a:latin typeface="Oswald SemiBold" panose="000007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381030" rtl="0" eaLnBrk="1" latinLnBrk="0" hangingPunct="1">
                        <a:buNone/>
                      </a:pPr>
                      <a:r>
                        <a:rPr lang="en-US" sz="1200" kern="1200" dirty="0">
                          <a:solidFill>
                            <a:srgbClr val="0C2340"/>
                          </a:solidFill>
                          <a:latin typeface="Oswald" panose="00000500000000000000" pitchFamily="2" charset="0"/>
                          <a:ea typeface="+mn-ea"/>
                          <a:cs typeface="+mn-cs"/>
                        </a:rPr>
                        <a:t>10 cc/rev (0.62 in³/rev)</a:t>
                      </a:r>
                      <a:endParaRPr lang="en-CA" sz="1200" kern="1200" dirty="0">
                        <a:solidFill>
                          <a:srgbClr val="0C2340"/>
                        </a:solidFill>
                        <a:latin typeface="Oswald" panose="000005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0482440"/>
                  </a:ext>
                </a:extLst>
              </a:tr>
              <a:tr h="391886">
                <a:tc>
                  <a:txBody>
                    <a:bodyPr/>
                    <a:lstStyle/>
                    <a:p>
                      <a:pPr marL="0" algn="ctr" defTabSz="381030" rtl="0" eaLnBrk="1" latinLnBrk="0" hangingPunct="1">
                        <a:buNone/>
                      </a:pPr>
                      <a:r>
                        <a:rPr lang="en-US" sz="1200" kern="1200" dirty="0">
                          <a:solidFill>
                            <a:srgbClr val="0C2340"/>
                          </a:solidFill>
                          <a:latin typeface="Oswald SemiBold" panose="00000700000000000000" pitchFamily="2" charset="0"/>
                          <a:ea typeface="+mn-ea"/>
                          <a:cs typeface="+mn-cs"/>
                        </a:rPr>
                        <a:t>Maximum Flow </a:t>
                      </a:r>
                      <a:endParaRPr lang="en-CA" sz="1200" kern="1200" dirty="0">
                        <a:solidFill>
                          <a:srgbClr val="0C2340"/>
                        </a:solidFill>
                        <a:latin typeface="Oswald SemiBold" panose="000007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381030" rtl="0" eaLnBrk="1" latinLnBrk="0" hangingPunct="1">
                        <a:buNone/>
                      </a:pPr>
                      <a:r>
                        <a:rPr lang="en-US" sz="1200" kern="1200" dirty="0">
                          <a:solidFill>
                            <a:srgbClr val="0C2340"/>
                          </a:solidFill>
                          <a:latin typeface="Oswald" panose="00000500000000000000" pitchFamily="2" charset="0"/>
                          <a:ea typeface="+mn-ea"/>
                          <a:cs typeface="+mn-cs"/>
                        </a:rPr>
                        <a:t>18.2 L/min (4.8 GPM)</a:t>
                      </a:r>
                      <a:endParaRPr lang="en-CA" sz="1200" kern="1200" dirty="0">
                        <a:solidFill>
                          <a:srgbClr val="0C2340"/>
                        </a:solidFill>
                        <a:latin typeface="Oswald" panose="00000500000000000000" pitchFamily="2"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6833006"/>
                  </a:ext>
                </a:extLst>
              </a:tr>
            </a:tbl>
          </a:graphicData>
        </a:graphic>
      </p:graphicFrame>
      <p:sp>
        <p:nvSpPr>
          <p:cNvPr id="11" name="TextBox 10">
            <a:extLst>
              <a:ext uri="{FF2B5EF4-FFF2-40B4-BE49-F238E27FC236}">
                <a16:creationId xmlns:a16="http://schemas.microsoft.com/office/drawing/2014/main" id="{CB4DA369-5CAC-E7CB-6B9E-9DB315196303}"/>
              </a:ext>
            </a:extLst>
          </p:cNvPr>
          <p:cNvSpPr txBox="1"/>
          <p:nvPr/>
        </p:nvSpPr>
        <p:spPr>
          <a:xfrm>
            <a:off x="445512" y="1705996"/>
            <a:ext cx="5964424" cy="275204"/>
          </a:xfrm>
          <a:prstGeom prst="rect">
            <a:avLst/>
          </a:prstGeom>
        </p:spPr>
        <p:txBody>
          <a:bodyPr wrap="square" lIns="0" tIns="0" rIns="0" bIns="0" rtlCol="0" anchor="t">
            <a:spAutoFit/>
          </a:bodyPr>
          <a:lstStyle/>
          <a:p>
            <a:pPr>
              <a:lnSpc>
                <a:spcPts val="2333"/>
              </a:lnSpc>
            </a:pPr>
            <a:r>
              <a:rPr lang="en-US" sz="1800" dirty="0">
                <a:solidFill>
                  <a:srgbClr val="0C2340"/>
                </a:solidFill>
                <a:latin typeface="Oswald" panose="00000500000000000000" pitchFamily="2" charset="0"/>
              </a:rPr>
              <a:t>Specifications</a:t>
            </a:r>
          </a:p>
        </p:txBody>
      </p:sp>
    </p:spTree>
    <p:extLst>
      <p:ext uri="{BB962C8B-B14F-4D97-AF65-F5344CB8AC3E}">
        <p14:creationId xmlns:p14="http://schemas.microsoft.com/office/powerpoint/2010/main" val="3725123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21a8918-d2bb-4b37-8cea-10a60b9e7084" xsi:nil="true"/>
    <lcf76f155ced4ddcb4097134ff3c332f xmlns="a3378294-45c9-4355-8e87-9b271a6486c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75338CFCBD5E6409B887161B2D92DB7" ma:contentTypeVersion="14" ma:contentTypeDescription="Create a new document." ma:contentTypeScope="" ma:versionID="b473de84073ac8ceb3bd0c69088086e0">
  <xsd:schema xmlns:xsd="http://www.w3.org/2001/XMLSchema" xmlns:xs="http://www.w3.org/2001/XMLSchema" xmlns:p="http://schemas.microsoft.com/office/2006/metadata/properties" xmlns:ns2="a3378294-45c9-4355-8e87-9b271a6486cb" xmlns:ns3="421a8918-d2bb-4b37-8cea-10a60b9e7084" targetNamespace="http://schemas.microsoft.com/office/2006/metadata/properties" ma:root="true" ma:fieldsID="3c28eec4267de83066a76ef815abc8ee" ns2:_="" ns3:_="">
    <xsd:import namespace="a3378294-45c9-4355-8e87-9b271a6486cb"/>
    <xsd:import namespace="421a8918-d2bb-4b37-8cea-10a60b9e708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BillingMetadata" minOccurs="0"/>
                <xsd:element ref="ns2:MediaServiceDateTaken"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378294-45c9-4355-8e87-9b271a6486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BillingMetadata" ma:index="12" nillable="true" ma:displayName="MediaServiceBillingMetadata" ma:hidden="true" ma:internalName="MediaServiceBilling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e2b6db4-d840-459b-b0eb-19558d5c704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21a8918-d2bb-4b37-8cea-10a60b9e708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d5e5fa77-9602-4ab7-944a-2249e5643c4b}" ma:internalName="TaxCatchAll" ma:showField="CatchAllData" ma:web="421a8918-d2bb-4b37-8cea-10a60b9e70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484A0D-5C73-4833-8AB8-6C773D776BE7}">
  <ds:schemaRefs>
    <ds:schemaRef ds:uri="http://schemas.openxmlformats.org/package/2006/metadata/core-properties"/>
    <ds:schemaRef ds:uri="http://purl.org/dc/elements/1.1/"/>
    <ds:schemaRef ds:uri="http://purl.org/dc/terms/"/>
    <ds:schemaRef ds:uri="421a8918-d2bb-4b37-8cea-10a60b9e7084"/>
    <ds:schemaRef ds:uri="http://schemas.microsoft.com/office/2006/documentManagement/types"/>
    <ds:schemaRef ds:uri="http://www.w3.org/XML/1998/namespace"/>
    <ds:schemaRef ds:uri="5355680e-2388-4872-a8eb-b89b2096cef0"/>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3B6FDC58-5687-4C5D-9007-9D6F4341D182}">
  <ds:schemaRefs>
    <ds:schemaRef ds:uri="http://schemas.microsoft.com/sharepoint/v3/contenttype/forms"/>
  </ds:schemaRefs>
</ds:datastoreItem>
</file>

<file path=customXml/itemProps3.xml><?xml version="1.0" encoding="utf-8"?>
<ds:datastoreItem xmlns:ds="http://schemas.openxmlformats.org/officeDocument/2006/customXml" ds:itemID="{B9A04455-22E8-49D5-9442-E919DB9B5589}"/>
</file>

<file path=docProps/app.xml><?xml version="1.0" encoding="utf-8"?>
<Properties xmlns="http://schemas.openxmlformats.org/officeDocument/2006/extended-properties" xmlns:vt="http://schemas.openxmlformats.org/officeDocument/2006/docPropsVTypes">
  <TotalTime>0</TotalTime>
  <Words>378</Words>
  <Application>Microsoft Office PowerPoint</Application>
  <PresentationFormat>Letter Paper (8.5x11 in)</PresentationFormat>
  <Paragraphs>59</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Oswald Bold</vt:lpstr>
      <vt:lpstr>Oswald SemiBold</vt:lpstr>
      <vt:lpstr>Clear Sans</vt:lpstr>
      <vt:lpstr>Calibri</vt:lpstr>
      <vt:lpstr>Arial</vt:lpstr>
      <vt:lpstr>Oswald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TITAN 5 ORION RCD TECH SPEC SHEET</dc:title>
  <cp:lastModifiedBy>Jeff Otto</cp:lastModifiedBy>
  <cp:revision>1</cp:revision>
  <dcterms:created xsi:type="dcterms:W3CDTF">2006-08-16T00:00:00Z</dcterms:created>
  <dcterms:modified xsi:type="dcterms:W3CDTF">2025-09-25T23:12:32Z</dcterms:modified>
  <dc:identifier>DAFaMIPVczs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0x010100675338CFCBD5E6409B887161B2D92DB7</vt:lpwstr>
  </property>
  <property fmtid="{D5CDD505-2E9C-101B-9397-08002B2CF9AE}" pid="3" name="Order">
    <vt:r8>1163600</vt:r8>
  </property>
  <property fmtid="{D5CDD505-2E9C-101B-9397-08002B2CF9AE}" pid="4" name="MediaServiceImageTags">
    <vt:lpwstr/>
  </property>
</Properties>
</file>